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Layouts/slideLayout64.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Default Extension="xml" ContentType="application/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4" r:id="rId2"/>
    <p:sldMasterId id="2147483655" r:id="rId3"/>
    <p:sldMasterId id="2147483656" r:id="rId4"/>
    <p:sldMasterId id="2147483652" r:id="rId5"/>
    <p:sldMasterId id="2147483653" r:id="rId6"/>
  </p:sldMasterIdLst>
  <p:sldIdLst>
    <p:sldId id="297" r:id="rId7"/>
    <p:sldId id="291" r:id="rId8"/>
    <p:sldId id="300" r:id="rId9"/>
    <p:sldId id="301" r:id="rId10"/>
    <p:sldId id="303" r:id="rId11"/>
    <p:sldId id="306" r:id="rId12"/>
    <p:sldId id="320" r:id="rId13"/>
    <p:sldId id="319" r:id="rId14"/>
    <p:sldId id="314" r:id="rId15"/>
    <p:sldId id="315" r:id="rId16"/>
  </p:sldIdLst>
  <p:sldSz cx="9144000" cy="6858000" type="screen4x3"/>
  <p:notesSz cx="6858000" cy="9144000"/>
  <p:defaultTextStyle>
    <a:defPPr>
      <a:defRPr lang="en-US"/>
    </a:defPPr>
    <a:lvl1pPr algn="l" rtl="0" fontAlgn="base">
      <a:spcBef>
        <a:spcPct val="50000"/>
      </a:spcBef>
      <a:spcAft>
        <a:spcPct val="0"/>
      </a:spcAft>
      <a:buChar char="•"/>
      <a:defRPr sz="2800" kern="1200">
        <a:solidFill>
          <a:schemeClr val="hlink"/>
        </a:solidFill>
        <a:latin typeface="Times New Roman" pitchFamily="18" charset="0"/>
        <a:ea typeface="+mn-ea"/>
        <a:cs typeface="+mn-cs"/>
      </a:defRPr>
    </a:lvl1pPr>
    <a:lvl2pPr marL="457200" algn="l" rtl="0" fontAlgn="base">
      <a:spcBef>
        <a:spcPct val="50000"/>
      </a:spcBef>
      <a:spcAft>
        <a:spcPct val="0"/>
      </a:spcAft>
      <a:buChar char="•"/>
      <a:defRPr sz="2800" kern="1200">
        <a:solidFill>
          <a:schemeClr val="hlink"/>
        </a:solidFill>
        <a:latin typeface="Times New Roman" pitchFamily="18" charset="0"/>
        <a:ea typeface="+mn-ea"/>
        <a:cs typeface="+mn-cs"/>
      </a:defRPr>
    </a:lvl2pPr>
    <a:lvl3pPr marL="914400" algn="l" rtl="0" fontAlgn="base">
      <a:spcBef>
        <a:spcPct val="50000"/>
      </a:spcBef>
      <a:spcAft>
        <a:spcPct val="0"/>
      </a:spcAft>
      <a:buChar char="•"/>
      <a:defRPr sz="2800" kern="1200">
        <a:solidFill>
          <a:schemeClr val="hlink"/>
        </a:solidFill>
        <a:latin typeface="Times New Roman" pitchFamily="18" charset="0"/>
        <a:ea typeface="+mn-ea"/>
        <a:cs typeface="+mn-cs"/>
      </a:defRPr>
    </a:lvl3pPr>
    <a:lvl4pPr marL="1371600" algn="l" rtl="0" fontAlgn="base">
      <a:spcBef>
        <a:spcPct val="50000"/>
      </a:spcBef>
      <a:spcAft>
        <a:spcPct val="0"/>
      </a:spcAft>
      <a:buChar char="•"/>
      <a:defRPr sz="2800" kern="1200">
        <a:solidFill>
          <a:schemeClr val="hlink"/>
        </a:solidFill>
        <a:latin typeface="Times New Roman" pitchFamily="18" charset="0"/>
        <a:ea typeface="+mn-ea"/>
        <a:cs typeface="+mn-cs"/>
      </a:defRPr>
    </a:lvl4pPr>
    <a:lvl5pPr marL="1828800" algn="l" rtl="0" fontAlgn="base">
      <a:spcBef>
        <a:spcPct val="50000"/>
      </a:spcBef>
      <a:spcAft>
        <a:spcPct val="0"/>
      </a:spcAft>
      <a:buChar char="•"/>
      <a:defRPr sz="2800" kern="1200">
        <a:solidFill>
          <a:schemeClr val="hlink"/>
        </a:solidFill>
        <a:latin typeface="Times New Roman" pitchFamily="18" charset="0"/>
        <a:ea typeface="+mn-ea"/>
        <a:cs typeface="+mn-cs"/>
      </a:defRPr>
    </a:lvl5pPr>
    <a:lvl6pPr marL="2286000" algn="l" defTabSz="914400" rtl="0" eaLnBrk="1" latinLnBrk="0" hangingPunct="1">
      <a:defRPr sz="2800" kern="1200">
        <a:solidFill>
          <a:schemeClr val="hlink"/>
        </a:solidFill>
        <a:latin typeface="Times New Roman" pitchFamily="18" charset="0"/>
        <a:ea typeface="+mn-ea"/>
        <a:cs typeface="+mn-cs"/>
      </a:defRPr>
    </a:lvl6pPr>
    <a:lvl7pPr marL="2743200" algn="l" defTabSz="914400" rtl="0" eaLnBrk="1" latinLnBrk="0" hangingPunct="1">
      <a:defRPr sz="2800" kern="1200">
        <a:solidFill>
          <a:schemeClr val="hlink"/>
        </a:solidFill>
        <a:latin typeface="Times New Roman" pitchFamily="18" charset="0"/>
        <a:ea typeface="+mn-ea"/>
        <a:cs typeface="+mn-cs"/>
      </a:defRPr>
    </a:lvl7pPr>
    <a:lvl8pPr marL="3200400" algn="l" defTabSz="914400" rtl="0" eaLnBrk="1" latinLnBrk="0" hangingPunct="1">
      <a:defRPr sz="2800" kern="1200">
        <a:solidFill>
          <a:schemeClr val="hlink"/>
        </a:solidFill>
        <a:latin typeface="Times New Roman" pitchFamily="18" charset="0"/>
        <a:ea typeface="+mn-ea"/>
        <a:cs typeface="+mn-cs"/>
      </a:defRPr>
    </a:lvl8pPr>
    <a:lvl9pPr marL="3657600" algn="l" defTabSz="914400" rtl="0" eaLnBrk="1" latinLnBrk="0" hangingPunct="1">
      <a:defRPr sz="2800" kern="1200">
        <a:solidFill>
          <a:schemeClr val="hlink"/>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B2B2B2"/>
    <a:srgbClr val="777777"/>
    <a:srgbClr val="66FFFF"/>
    <a:srgbClr val="CCFFFF"/>
    <a:srgbClr val="99FF66"/>
    <a:srgbClr val="FFFFFF"/>
    <a:srgbClr val="8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1394" autoAdjust="0"/>
  </p:normalViewPr>
  <p:slideViewPr>
    <p:cSldViewPr>
      <p:cViewPr varScale="1">
        <p:scale>
          <a:sx n="66" d="100"/>
          <a:sy n="66" d="100"/>
        </p:scale>
        <p:origin x="-630"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474747"/>
            </a:gs>
            <a:gs pos="60001">
              <a:srgbClr val="626262"/>
            </a:gs>
            <a:gs pos="100000">
              <a:srgbClr val="8C8C8C"/>
            </a:gs>
          </a:gsLst>
          <a:lin ang="5400000"/>
        </a:gradFill>
        <a:effectLst/>
      </p:bgPr>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0"/>
              </a:spcBef>
              <a:buFontTx/>
              <a:buNone/>
              <a:defRPr/>
            </a:pPr>
            <a:endParaRPr lang="en-US" sz="1800"/>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0" name="Isosceles Triangle 9"/>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0"/>
              </a:spcBef>
              <a:buFontTx/>
              <a:buNone/>
              <a:defRPr/>
            </a:pPr>
            <a:endParaRPr lang="en-US" sz="1800"/>
          </a:p>
        </p:txBody>
      </p:sp>
      <p:sp>
        <p:nvSpPr>
          <p:cNvPr id="5127" name="Text Box 7"/>
          <p:cNvSpPr txBox="1">
            <a:spLocks noChangeArrowheads="1"/>
          </p:cNvSpPr>
          <p:nvPr userDrawn="1"/>
        </p:nvSpPr>
        <p:spPr bwMode="auto">
          <a:xfrm>
            <a:off x="838200" y="0"/>
            <a:ext cx="1600200" cy="519113"/>
          </a:xfrm>
          <a:prstGeom prst="rect">
            <a:avLst/>
          </a:prstGeom>
          <a:noFill/>
          <a:ln w="9525">
            <a:noFill/>
            <a:miter lim="800000"/>
            <a:headEnd/>
            <a:tailEnd/>
          </a:ln>
          <a:effectLst/>
        </p:spPr>
        <p:txBody>
          <a:bodyPr>
            <a:spAutoFit/>
          </a:bodyPr>
          <a:lstStyle/>
          <a:p>
            <a:pPr>
              <a:buFontTx/>
              <a:buNone/>
            </a:pPr>
            <a:r>
              <a:rPr lang="en-US" i="1" u="sng"/>
              <a:t>Tiết 23</a:t>
            </a:r>
            <a:r>
              <a:rPr lang="en-US" i="1"/>
              <a:t>:</a:t>
            </a:r>
          </a:p>
        </p:txBody>
      </p:sp>
      <p:sp>
        <p:nvSpPr>
          <p:cNvPr id="5129" name="WordArt 9"/>
          <p:cNvSpPr>
            <a:spLocks noChangeArrowheads="1" noChangeShapeType="1" noTextEdit="1"/>
          </p:cNvSpPr>
          <p:nvPr userDrawn="1"/>
        </p:nvSpPr>
        <p:spPr bwMode="auto">
          <a:xfrm>
            <a:off x="2133600" y="0"/>
            <a:ext cx="6477000" cy="533400"/>
          </a:xfrm>
          <a:prstGeom prst="rect">
            <a:avLst/>
          </a:prstGeom>
        </p:spPr>
        <p:txBody>
          <a:bodyPr wrap="none" fromWordArt="1">
            <a:prstTxWarp prst="textWave1">
              <a:avLst>
                <a:gd name="adj1" fmla="val 13005"/>
                <a:gd name="adj2" fmla="val 0"/>
              </a:avLst>
            </a:prstTxWarp>
          </a:bodyPr>
          <a:lstStyle/>
          <a:p>
            <a:pPr algn="ctr"/>
            <a:r>
              <a:rPr lang="en-US" b="1"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GIỮ GÌN NHÀ Ở SẠCH SẼ, NGĂN NẮP</a:t>
            </a:r>
          </a:p>
        </p:txBody>
      </p:sp>
      <p:sp>
        <p:nvSpPr>
          <p:cNvPr id="5130" name="Text Box 10"/>
          <p:cNvSpPr txBox="1">
            <a:spLocks noChangeArrowheads="1"/>
          </p:cNvSpPr>
          <p:nvPr userDrawn="1"/>
        </p:nvSpPr>
        <p:spPr bwMode="auto">
          <a:xfrm>
            <a:off x="0" y="762000"/>
            <a:ext cx="5715000" cy="519113"/>
          </a:xfrm>
          <a:prstGeom prst="rect">
            <a:avLst/>
          </a:prstGeom>
          <a:noFill/>
          <a:ln w="9525">
            <a:noFill/>
            <a:miter lim="800000"/>
            <a:headEnd/>
            <a:tailEnd/>
          </a:ln>
          <a:effectLst/>
        </p:spPr>
        <p:txBody>
          <a:bodyPr>
            <a:spAutoFit/>
          </a:bodyPr>
          <a:lstStyle/>
          <a:p>
            <a:pPr>
              <a:buFontTx/>
              <a:buNone/>
            </a:pPr>
            <a:r>
              <a:rPr lang="en-US"/>
              <a:t>I. </a:t>
            </a:r>
            <a:r>
              <a:rPr lang="en-US" u="sng"/>
              <a:t>NHÀ Ở SẠCH SẼ, NGĂN NẮP</a:t>
            </a:r>
            <a:r>
              <a:rPr lang="en-US"/>
              <a:t>:</a:t>
            </a:r>
          </a:p>
        </p:txBody>
      </p:sp>
    </p:spTree>
  </p:cSld>
  <p:clrMap bg1="dk2" tx1="lt1" bg2="dk1"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ransition/>
  <p:timing>
    <p:tnLst>
      <p:par>
        <p:cTn id="1" dur="indefinite" restart="never" nodeType="tmRoot"/>
      </p:par>
    </p:tnLst>
  </p:timing>
  <p:txStyles>
    <p:titleStyle>
      <a:lvl1pPr marL="484188" indent="-484188" algn="l" rtl="0" fontAlgn="base">
        <a:spcBef>
          <a:spcPct val="0"/>
        </a:spcBef>
        <a:spcAft>
          <a:spcPct val="0"/>
        </a:spcAft>
        <a:defRPr sz="4200">
          <a:solidFill>
            <a:srgbClr val="FF5C9C"/>
          </a:solidFill>
          <a:latin typeface="+mj-lt"/>
          <a:ea typeface="+mj-ea"/>
          <a:cs typeface="+mj-cs"/>
        </a:defRPr>
      </a:lvl1pPr>
      <a:lvl2pPr marL="484188" indent="-484188" algn="l" rtl="0" fontAlgn="base">
        <a:spcBef>
          <a:spcPct val="0"/>
        </a:spcBef>
        <a:spcAft>
          <a:spcPct val="0"/>
        </a:spcAft>
        <a:defRPr sz="4200">
          <a:solidFill>
            <a:srgbClr val="FF5C9C"/>
          </a:solidFill>
          <a:latin typeface="Century Gothic" pitchFamily="34" charset="0"/>
        </a:defRPr>
      </a:lvl2pPr>
      <a:lvl3pPr marL="484188" indent="-484188" algn="l" rtl="0" fontAlgn="base">
        <a:spcBef>
          <a:spcPct val="0"/>
        </a:spcBef>
        <a:spcAft>
          <a:spcPct val="0"/>
        </a:spcAft>
        <a:defRPr sz="4200">
          <a:solidFill>
            <a:srgbClr val="FF5C9C"/>
          </a:solidFill>
          <a:latin typeface="Century Gothic" pitchFamily="34" charset="0"/>
        </a:defRPr>
      </a:lvl3pPr>
      <a:lvl4pPr marL="484188" indent="-484188" algn="l" rtl="0" fontAlgn="base">
        <a:spcBef>
          <a:spcPct val="0"/>
        </a:spcBef>
        <a:spcAft>
          <a:spcPct val="0"/>
        </a:spcAft>
        <a:defRPr sz="4200">
          <a:solidFill>
            <a:srgbClr val="FF5C9C"/>
          </a:solidFill>
          <a:latin typeface="Century Gothic" pitchFamily="34" charset="0"/>
        </a:defRPr>
      </a:lvl4pPr>
      <a:lvl5pPr marL="484188" indent="-484188" algn="l" rtl="0" fontAlgn="base">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p:titleStyle>
    <p:bodyStyle>
      <a:lvl1pPr marL="447675" indent="-382588" algn="l" rtl="0" fontAlgn="base">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fontAlgn="base">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fontAlgn="base">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fontAlgn="base">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fontAlgn="base">
        <a:spcBef>
          <a:spcPct val="20000"/>
        </a:spcBef>
        <a:spcAft>
          <a:spcPct val="0"/>
        </a:spcAft>
        <a:buClr>
          <a:srgbClr val="FF90B2"/>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FF90B2"/>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FF90B2"/>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FF90B2"/>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FF90B2"/>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000000"/>
            </a:gs>
            <a:gs pos="60001">
              <a:srgbClr val="000000"/>
            </a:gs>
            <a:gs pos="100000">
              <a:srgbClr val="6C6C6C"/>
            </a:gs>
          </a:gsLst>
          <a:lin ang="5400000"/>
        </a:gradFill>
        <a:effectLst/>
      </p:bgPr>
    </p:bg>
    <p:spTree>
      <p:nvGrpSpPr>
        <p:cNvPr id="1" name=""/>
        <p:cNvGrpSpPr/>
        <p:nvPr/>
      </p:nvGrpSpPr>
      <p:grpSpPr>
        <a:xfrm>
          <a:off x="0" y="0"/>
          <a:ext cx="0" cy="0"/>
          <a:chOff x="0" y="0"/>
          <a:chExt cx="0" cy="0"/>
        </a:xfrm>
      </p:grpSpPr>
      <p:sp>
        <p:nvSpPr>
          <p:cNvPr id="13319" name="Rectangle 7"/>
          <p:cNvSpPr>
            <a:spLocks noChangeArrowheads="1"/>
          </p:cNvSpPr>
          <p:nvPr userDrawn="1"/>
        </p:nvSpPr>
        <p:spPr bwMode="auto">
          <a:xfrm>
            <a:off x="762000" y="0"/>
            <a:ext cx="1300163" cy="519113"/>
          </a:xfrm>
          <a:prstGeom prst="rect">
            <a:avLst/>
          </a:prstGeom>
          <a:noFill/>
          <a:ln w="9525">
            <a:noFill/>
            <a:miter lim="800000"/>
            <a:headEnd/>
            <a:tailEnd/>
          </a:ln>
          <a:effectLst/>
        </p:spPr>
        <p:txBody>
          <a:bodyPr wrap="none">
            <a:spAutoFit/>
          </a:bodyPr>
          <a:lstStyle/>
          <a:p>
            <a:pPr>
              <a:spcBef>
                <a:spcPct val="0"/>
              </a:spcBef>
              <a:buFontTx/>
              <a:buNone/>
            </a:pPr>
            <a:r>
              <a:rPr lang="en-US" i="1" u="sng"/>
              <a:t>Tiết 23</a:t>
            </a:r>
            <a:r>
              <a:rPr lang="en-US" i="1"/>
              <a:t>:</a:t>
            </a:r>
          </a:p>
        </p:txBody>
      </p:sp>
      <p:sp>
        <p:nvSpPr>
          <p:cNvPr id="13320" name="WordArt 8"/>
          <p:cNvSpPr>
            <a:spLocks noChangeArrowheads="1" noChangeShapeType="1" noTextEdit="1"/>
          </p:cNvSpPr>
          <p:nvPr userDrawn="1"/>
        </p:nvSpPr>
        <p:spPr bwMode="auto">
          <a:xfrm>
            <a:off x="2133600" y="0"/>
            <a:ext cx="6477000" cy="533400"/>
          </a:xfrm>
          <a:prstGeom prst="rect">
            <a:avLst/>
          </a:prstGeom>
        </p:spPr>
        <p:txBody>
          <a:bodyPr wrap="none" fromWordArt="1">
            <a:prstTxWarp prst="textWave1">
              <a:avLst>
                <a:gd name="adj1" fmla="val 13005"/>
                <a:gd name="adj2" fmla="val 0"/>
              </a:avLst>
            </a:prstTxWarp>
          </a:bodyPr>
          <a:lstStyle/>
          <a:p>
            <a:pPr algn="ctr"/>
            <a:r>
              <a:rPr lang="en-US" b="1"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GIỮ GÌN NHÀ Ở SẠCH SẼ, NGĂN NẮP</a:t>
            </a:r>
          </a:p>
        </p:txBody>
      </p:sp>
      <p:sp>
        <p:nvSpPr>
          <p:cNvPr id="13321" name="Text Box 9"/>
          <p:cNvSpPr txBox="1">
            <a:spLocks noChangeArrowheads="1"/>
          </p:cNvSpPr>
          <p:nvPr userDrawn="1"/>
        </p:nvSpPr>
        <p:spPr bwMode="auto">
          <a:xfrm>
            <a:off x="228600" y="609600"/>
            <a:ext cx="7162800" cy="519113"/>
          </a:xfrm>
          <a:prstGeom prst="rect">
            <a:avLst/>
          </a:prstGeom>
          <a:noFill/>
          <a:ln w="9525">
            <a:noFill/>
            <a:miter lim="800000"/>
            <a:headEnd/>
            <a:tailEnd/>
          </a:ln>
          <a:effectLst/>
        </p:spPr>
        <p:txBody>
          <a:bodyPr>
            <a:spAutoFit/>
          </a:bodyPr>
          <a:lstStyle/>
          <a:p>
            <a:pPr>
              <a:buFontTx/>
              <a:buNone/>
            </a:pPr>
            <a:r>
              <a:rPr lang="en-US"/>
              <a:t>II. </a:t>
            </a:r>
            <a:r>
              <a:rPr lang="en-US" u="sng"/>
              <a:t>GIỮ GÌN NHÀ Ở SẠCH SẼ, NGĂN NẮP</a:t>
            </a:r>
            <a:r>
              <a:rPr lang="en-US"/>
              <a:t>:</a:t>
            </a:r>
          </a:p>
        </p:txBody>
      </p:sp>
      <p:sp>
        <p:nvSpPr>
          <p:cNvPr id="13322" name="Text Box 10"/>
          <p:cNvSpPr txBox="1">
            <a:spLocks noChangeArrowheads="1"/>
          </p:cNvSpPr>
          <p:nvPr userDrawn="1"/>
        </p:nvSpPr>
        <p:spPr bwMode="auto">
          <a:xfrm>
            <a:off x="0" y="1066800"/>
            <a:ext cx="9372600" cy="519113"/>
          </a:xfrm>
          <a:prstGeom prst="rect">
            <a:avLst/>
          </a:prstGeom>
          <a:noFill/>
          <a:ln w="9525">
            <a:noFill/>
            <a:miter lim="800000"/>
            <a:headEnd/>
            <a:tailEnd/>
          </a:ln>
          <a:effectLst/>
        </p:spPr>
        <p:txBody>
          <a:bodyPr>
            <a:spAutoFit/>
          </a:bodyPr>
          <a:lstStyle/>
          <a:p>
            <a:pPr>
              <a:buFontTx/>
              <a:buNone/>
            </a:pPr>
            <a:r>
              <a:rPr lang="en-US" b="1" i="1"/>
              <a:t>2. Các công việc cần làm để giữ gìn nhà ở sạch sẽ, ngăn nắp:</a:t>
            </a:r>
          </a:p>
        </p:txBody>
      </p:sp>
    </p:spTree>
  </p:cSld>
  <p:clrMap bg1="dk2" tx1="lt1" bg2="dk1"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p:timing>
    <p:tnLst>
      <p:par>
        <p:cTn id="1" dur="indefinite" restart="never" nodeType="tmRoot"/>
      </p:par>
    </p:tnLst>
  </p:timing>
  <p:txStyles>
    <p:titleStyle>
      <a:lvl1pPr marL="484188" indent="-484188" algn="l" rtl="0" fontAlgn="base">
        <a:spcBef>
          <a:spcPct val="0"/>
        </a:spcBef>
        <a:spcAft>
          <a:spcPct val="0"/>
        </a:spcAft>
        <a:defRPr sz="4200">
          <a:solidFill>
            <a:srgbClr val="FF5C9C"/>
          </a:solidFill>
          <a:latin typeface="+mj-lt"/>
          <a:ea typeface="+mj-ea"/>
          <a:cs typeface="+mj-cs"/>
        </a:defRPr>
      </a:lvl1pPr>
      <a:lvl2pPr marL="484188" indent="-484188" algn="l" rtl="0" fontAlgn="base">
        <a:spcBef>
          <a:spcPct val="0"/>
        </a:spcBef>
        <a:spcAft>
          <a:spcPct val="0"/>
        </a:spcAft>
        <a:defRPr sz="4200">
          <a:solidFill>
            <a:srgbClr val="FF5C9C"/>
          </a:solidFill>
          <a:latin typeface="Century Gothic" pitchFamily="34" charset="0"/>
        </a:defRPr>
      </a:lvl2pPr>
      <a:lvl3pPr marL="484188" indent="-484188" algn="l" rtl="0" fontAlgn="base">
        <a:spcBef>
          <a:spcPct val="0"/>
        </a:spcBef>
        <a:spcAft>
          <a:spcPct val="0"/>
        </a:spcAft>
        <a:defRPr sz="4200">
          <a:solidFill>
            <a:srgbClr val="FF5C9C"/>
          </a:solidFill>
          <a:latin typeface="Century Gothic" pitchFamily="34" charset="0"/>
        </a:defRPr>
      </a:lvl3pPr>
      <a:lvl4pPr marL="484188" indent="-484188" algn="l" rtl="0" fontAlgn="base">
        <a:spcBef>
          <a:spcPct val="0"/>
        </a:spcBef>
        <a:spcAft>
          <a:spcPct val="0"/>
        </a:spcAft>
        <a:defRPr sz="4200">
          <a:solidFill>
            <a:srgbClr val="FF5C9C"/>
          </a:solidFill>
          <a:latin typeface="Century Gothic" pitchFamily="34" charset="0"/>
        </a:defRPr>
      </a:lvl4pPr>
      <a:lvl5pPr marL="484188" indent="-484188" algn="l" rtl="0" fontAlgn="base">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p:titleStyle>
    <p:bodyStyle>
      <a:lvl1pPr marL="447675" indent="-382588" algn="l" rtl="0" fontAlgn="base">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fontAlgn="base">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fontAlgn="base">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fontAlgn="base">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fontAlgn="base">
        <a:spcBef>
          <a:spcPct val="20000"/>
        </a:spcBef>
        <a:spcAft>
          <a:spcPct val="0"/>
        </a:spcAft>
        <a:buClr>
          <a:srgbClr val="FF90B2"/>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FF90B2"/>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FF90B2"/>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FF90B2"/>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FF90B2"/>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000000"/>
            </a:gs>
            <a:gs pos="60001">
              <a:srgbClr val="000000"/>
            </a:gs>
            <a:gs pos="100000">
              <a:srgbClr val="6C6C6C"/>
            </a:gs>
          </a:gsLst>
          <a:lin ang="5400000"/>
        </a:gradFill>
        <a:effectLst/>
      </p:bgPr>
    </p:bg>
    <p:spTree>
      <p:nvGrpSpPr>
        <p:cNvPr id="1" name=""/>
        <p:cNvGrpSpPr/>
        <p:nvPr/>
      </p:nvGrpSpPr>
      <p:grpSpPr>
        <a:xfrm>
          <a:off x="0" y="0"/>
          <a:ext cx="0" cy="0"/>
          <a:chOff x="0" y="0"/>
          <a:chExt cx="0" cy="0"/>
        </a:xfrm>
      </p:grpSpPr>
      <p:sp>
        <p:nvSpPr>
          <p:cNvPr id="112642" name="Rectangle 2"/>
          <p:cNvSpPr>
            <a:spLocks noChangeArrowheads="1"/>
          </p:cNvSpPr>
          <p:nvPr userDrawn="1"/>
        </p:nvSpPr>
        <p:spPr bwMode="auto">
          <a:xfrm>
            <a:off x="762000" y="0"/>
            <a:ext cx="1300163" cy="519113"/>
          </a:xfrm>
          <a:prstGeom prst="rect">
            <a:avLst/>
          </a:prstGeom>
          <a:noFill/>
          <a:ln w="9525">
            <a:noFill/>
            <a:miter lim="800000"/>
            <a:headEnd/>
            <a:tailEnd/>
          </a:ln>
          <a:effectLst/>
        </p:spPr>
        <p:txBody>
          <a:bodyPr wrap="none">
            <a:spAutoFit/>
          </a:bodyPr>
          <a:lstStyle/>
          <a:p>
            <a:pPr>
              <a:spcBef>
                <a:spcPct val="0"/>
              </a:spcBef>
              <a:buFontTx/>
              <a:buNone/>
            </a:pPr>
            <a:r>
              <a:rPr lang="en-US" i="1" u="sng"/>
              <a:t>Tiết 23</a:t>
            </a:r>
            <a:r>
              <a:rPr lang="en-US" i="1"/>
              <a:t>:</a:t>
            </a:r>
          </a:p>
        </p:txBody>
      </p:sp>
      <p:sp>
        <p:nvSpPr>
          <p:cNvPr id="112643" name="WordArt 3"/>
          <p:cNvSpPr>
            <a:spLocks noChangeArrowheads="1" noChangeShapeType="1" noTextEdit="1"/>
          </p:cNvSpPr>
          <p:nvPr userDrawn="1"/>
        </p:nvSpPr>
        <p:spPr bwMode="auto">
          <a:xfrm>
            <a:off x="2133600" y="0"/>
            <a:ext cx="6477000" cy="533400"/>
          </a:xfrm>
          <a:prstGeom prst="rect">
            <a:avLst/>
          </a:prstGeom>
        </p:spPr>
        <p:txBody>
          <a:bodyPr wrap="none" fromWordArt="1">
            <a:prstTxWarp prst="textWave1">
              <a:avLst>
                <a:gd name="adj1" fmla="val 13005"/>
                <a:gd name="adj2" fmla="val 0"/>
              </a:avLst>
            </a:prstTxWarp>
          </a:bodyPr>
          <a:lstStyle/>
          <a:p>
            <a:pPr algn="ctr"/>
            <a:r>
              <a:rPr lang="en-US" b="1"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GIỮ GÌN NHÀ Ở SẠCH SẼ, NGĂN NẮP</a:t>
            </a:r>
          </a:p>
        </p:txBody>
      </p:sp>
      <p:sp>
        <p:nvSpPr>
          <p:cNvPr id="112644" name="Text Box 4"/>
          <p:cNvSpPr txBox="1">
            <a:spLocks noChangeArrowheads="1"/>
          </p:cNvSpPr>
          <p:nvPr userDrawn="1"/>
        </p:nvSpPr>
        <p:spPr bwMode="auto">
          <a:xfrm>
            <a:off x="228600" y="609600"/>
            <a:ext cx="7162800" cy="519113"/>
          </a:xfrm>
          <a:prstGeom prst="rect">
            <a:avLst/>
          </a:prstGeom>
          <a:noFill/>
          <a:ln w="9525">
            <a:noFill/>
            <a:miter lim="800000"/>
            <a:headEnd/>
            <a:tailEnd/>
          </a:ln>
          <a:effectLst/>
        </p:spPr>
        <p:txBody>
          <a:bodyPr>
            <a:spAutoFit/>
          </a:bodyPr>
          <a:lstStyle/>
          <a:p>
            <a:pPr>
              <a:buFontTx/>
              <a:buNone/>
            </a:pPr>
            <a:r>
              <a:rPr lang="en-US"/>
              <a:t>II. </a:t>
            </a:r>
            <a:r>
              <a:rPr lang="en-US" u="sng"/>
              <a:t>GIỮ GÌN NHÀ Ở SẠCH SẼ, NGĂN NẮP</a:t>
            </a:r>
            <a:r>
              <a:rPr lang="en-US"/>
              <a:t>:</a:t>
            </a:r>
          </a:p>
        </p:txBody>
      </p:sp>
      <p:sp>
        <p:nvSpPr>
          <p:cNvPr id="112645" name="Text Box 5"/>
          <p:cNvSpPr txBox="1">
            <a:spLocks noChangeArrowheads="1"/>
          </p:cNvSpPr>
          <p:nvPr userDrawn="1"/>
        </p:nvSpPr>
        <p:spPr bwMode="auto">
          <a:xfrm>
            <a:off x="533400" y="1066800"/>
            <a:ext cx="8305800" cy="519113"/>
          </a:xfrm>
          <a:prstGeom prst="rect">
            <a:avLst/>
          </a:prstGeom>
          <a:noFill/>
          <a:ln w="9525">
            <a:noFill/>
            <a:miter lim="800000"/>
            <a:headEnd/>
            <a:tailEnd/>
          </a:ln>
          <a:effectLst/>
        </p:spPr>
        <p:txBody>
          <a:bodyPr>
            <a:spAutoFit/>
          </a:bodyPr>
          <a:lstStyle/>
          <a:p>
            <a:pPr>
              <a:buFontTx/>
              <a:buNone/>
            </a:pPr>
            <a:r>
              <a:rPr lang="en-US" b="1" i="1"/>
              <a:t>1. Sự cần thiết phải giữ gìn nhà ở sạch sẽ, ngăn nắp:</a:t>
            </a:r>
          </a:p>
        </p:txBody>
      </p:sp>
    </p:spTree>
  </p:cSld>
  <p:clrMap bg1="dk2" tx1="lt1" bg2="dk1"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p:timing>
    <p:tnLst>
      <p:par>
        <p:cTn id="1" dur="indefinite" restart="never" nodeType="tmRoot"/>
      </p:par>
    </p:tnLst>
  </p:timing>
  <p:txStyles>
    <p:titleStyle>
      <a:lvl1pPr marL="484188" indent="-484188" algn="l" rtl="0" fontAlgn="base">
        <a:spcBef>
          <a:spcPct val="0"/>
        </a:spcBef>
        <a:spcAft>
          <a:spcPct val="0"/>
        </a:spcAft>
        <a:defRPr sz="4200">
          <a:solidFill>
            <a:srgbClr val="FF5C9C"/>
          </a:solidFill>
          <a:latin typeface="+mj-lt"/>
          <a:ea typeface="+mj-ea"/>
          <a:cs typeface="+mj-cs"/>
        </a:defRPr>
      </a:lvl1pPr>
      <a:lvl2pPr marL="484188" indent="-484188" algn="l" rtl="0" fontAlgn="base">
        <a:spcBef>
          <a:spcPct val="0"/>
        </a:spcBef>
        <a:spcAft>
          <a:spcPct val="0"/>
        </a:spcAft>
        <a:defRPr sz="4200">
          <a:solidFill>
            <a:srgbClr val="FF5C9C"/>
          </a:solidFill>
          <a:latin typeface="Century Gothic" pitchFamily="34" charset="0"/>
        </a:defRPr>
      </a:lvl2pPr>
      <a:lvl3pPr marL="484188" indent="-484188" algn="l" rtl="0" fontAlgn="base">
        <a:spcBef>
          <a:spcPct val="0"/>
        </a:spcBef>
        <a:spcAft>
          <a:spcPct val="0"/>
        </a:spcAft>
        <a:defRPr sz="4200">
          <a:solidFill>
            <a:srgbClr val="FF5C9C"/>
          </a:solidFill>
          <a:latin typeface="Century Gothic" pitchFamily="34" charset="0"/>
        </a:defRPr>
      </a:lvl3pPr>
      <a:lvl4pPr marL="484188" indent="-484188" algn="l" rtl="0" fontAlgn="base">
        <a:spcBef>
          <a:spcPct val="0"/>
        </a:spcBef>
        <a:spcAft>
          <a:spcPct val="0"/>
        </a:spcAft>
        <a:defRPr sz="4200">
          <a:solidFill>
            <a:srgbClr val="FF5C9C"/>
          </a:solidFill>
          <a:latin typeface="Century Gothic" pitchFamily="34" charset="0"/>
        </a:defRPr>
      </a:lvl4pPr>
      <a:lvl5pPr marL="484188" indent="-484188" algn="l" rtl="0" fontAlgn="base">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p:titleStyle>
    <p:bodyStyle>
      <a:lvl1pPr marL="447675" indent="-382588" algn="l" rtl="0" fontAlgn="base">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fontAlgn="base">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fontAlgn="base">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fontAlgn="base">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fontAlgn="base">
        <a:spcBef>
          <a:spcPct val="20000"/>
        </a:spcBef>
        <a:spcAft>
          <a:spcPct val="0"/>
        </a:spcAft>
        <a:buClr>
          <a:srgbClr val="FF90B2"/>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FF90B2"/>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FF90B2"/>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FF90B2"/>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FF90B2"/>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000000"/>
            </a:gs>
            <a:gs pos="60001">
              <a:srgbClr val="000000"/>
            </a:gs>
            <a:gs pos="100000">
              <a:srgbClr val="6C6C6C"/>
            </a:gs>
          </a:gsLst>
          <a:lin ang="5400000"/>
        </a:gradFill>
        <a:effectLst/>
      </p:bgPr>
    </p:bg>
    <p:spTree>
      <p:nvGrpSpPr>
        <p:cNvPr id="1" name=""/>
        <p:cNvGrpSpPr/>
        <p:nvPr/>
      </p:nvGrpSpPr>
      <p:grpSpPr>
        <a:xfrm>
          <a:off x="0" y="0"/>
          <a:ext cx="0" cy="0"/>
          <a:chOff x="0" y="0"/>
          <a:chExt cx="0" cy="0"/>
        </a:xfrm>
      </p:grpSpPr>
      <p:sp>
        <p:nvSpPr>
          <p:cNvPr id="232450" name="Rectangle 2"/>
          <p:cNvSpPr>
            <a:spLocks noChangeArrowheads="1"/>
          </p:cNvSpPr>
          <p:nvPr userDrawn="1"/>
        </p:nvSpPr>
        <p:spPr bwMode="auto">
          <a:xfrm>
            <a:off x="762000" y="0"/>
            <a:ext cx="1300163" cy="519113"/>
          </a:xfrm>
          <a:prstGeom prst="rect">
            <a:avLst/>
          </a:prstGeom>
          <a:noFill/>
          <a:ln w="9525">
            <a:noFill/>
            <a:miter lim="800000"/>
            <a:headEnd/>
            <a:tailEnd/>
          </a:ln>
          <a:effectLst/>
        </p:spPr>
        <p:txBody>
          <a:bodyPr wrap="none">
            <a:spAutoFit/>
          </a:bodyPr>
          <a:lstStyle/>
          <a:p>
            <a:pPr>
              <a:spcBef>
                <a:spcPct val="0"/>
              </a:spcBef>
              <a:buFontTx/>
              <a:buNone/>
            </a:pPr>
            <a:r>
              <a:rPr lang="en-US" i="1" u="sng"/>
              <a:t>Tiết 23</a:t>
            </a:r>
            <a:r>
              <a:rPr lang="en-US" i="1"/>
              <a:t>:</a:t>
            </a:r>
          </a:p>
        </p:txBody>
      </p:sp>
      <p:sp>
        <p:nvSpPr>
          <p:cNvPr id="232451" name="WordArt 3"/>
          <p:cNvSpPr>
            <a:spLocks noChangeArrowheads="1" noChangeShapeType="1" noTextEdit="1"/>
          </p:cNvSpPr>
          <p:nvPr userDrawn="1"/>
        </p:nvSpPr>
        <p:spPr bwMode="auto">
          <a:xfrm>
            <a:off x="2133600" y="0"/>
            <a:ext cx="6477000" cy="533400"/>
          </a:xfrm>
          <a:prstGeom prst="rect">
            <a:avLst/>
          </a:prstGeom>
        </p:spPr>
        <p:txBody>
          <a:bodyPr wrap="none" fromWordArt="1">
            <a:prstTxWarp prst="textWave1">
              <a:avLst>
                <a:gd name="adj1" fmla="val 13005"/>
                <a:gd name="adj2" fmla="val 0"/>
              </a:avLst>
            </a:prstTxWarp>
          </a:bodyPr>
          <a:lstStyle/>
          <a:p>
            <a:pPr algn="ctr"/>
            <a:r>
              <a:rPr lang="en-US" b="1"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GIỮ GÌN NHÀ Ở SẠCH SẼ, NGĂN NẮP</a:t>
            </a:r>
          </a:p>
        </p:txBody>
      </p:sp>
      <p:sp>
        <p:nvSpPr>
          <p:cNvPr id="232452" name="Text Box 4"/>
          <p:cNvSpPr txBox="1">
            <a:spLocks noChangeArrowheads="1"/>
          </p:cNvSpPr>
          <p:nvPr userDrawn="1"/>
        </p:nvSpPr>
        <p:spPr bwMode="auto">
          <a:xfrm>
            <a:off x="228600" y="609600"/>
            <a:ext cx="7162800" cy="519113"/>
          </a:xfrm>
          <a:prstGeom prst="rect">
            <a:avLst/>
          </a:prstGeom>
          <a:noFill/>
          <a:ln w="9525">
            <a:noFill/>
            <a:miter lim="800000"/>
            <a:headEnd/>
            <a:tailEnd/>
          </a:ln>
          <a:effectLst/>
        </p:spPr>
        <p:txBody>
          <a:bodyPr>
            <a:spAutoFit/>
          </a:bodyPr>
          <a:lstStyle/>
          <a:p>
            <a:pPr>
              <a:buFontTx/>
              <a:buNone/>
            </a:pPr>
            <a:r>
              <a:rPr lang="en-US"/>
              <a:t>II. </a:t>
            </a:r>
            <a:r>
              <a:rPr lang="en-US" u="sng"/>
              <a:t>GIỮ GÌN NHÀ Ở SẠCH SẼ, NGĂN NẮP</a:t>
            </a:r>
            <a:r>
              <a:rPr lang="en-US"/>
              <a:t>:</a:t>
            </a:r>
          </a:p>
        </p:txBody>
      </p:sp>
    </p:spTree>
  </p:cSld>
  <p:clrMap bg1="dk2" tx1="lt1" bg2="dk1"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ransition/>
  <p:timing>
    <p:tnLst>
      <p:par>
        <p:cTn id="1" dur="indefinite" restart="never" nodeType="tmRoot"/>
      </p:par>
    </p:tnLst>
  </p:timing>
  <p:txStyles>
    <p:titleStyle>
      <a:lvl1pPr marL="484188" indent="-484188" algn="l" rtl="0" fontAlgn="base">
        <a:spcBef>
          <a:spcPct val="0"/>
        </a:spcBef>
        <a:spcAft>
          <a:spcPct val="0"/>
        </a:spcAft>
        <a:defRPr sz="4200">
          <a:solidFill>
            <a:srgbClr val="FF5C9C"/>
          </a:solidFill>
          <a:latin typeface="+mj-lt"/>
          <a:ea typeface="+mj-ea"/>
          <a:cs typeface="+mj-cs"/>
        </a:defRPr>
      </a:lvl1pPr>
      <a:lvl2pPr marL="484188" indent="-484188" algn="l" rtl="0" fontAlgn="base">
        <a:spcBef>
          <a:spcPct val="0"/>
        </a:spcBef>
        <a:spcAft>
          <a:spcPct val="0"/>
        </a:spcAft>
        <a:defRPr sz="4200">
          <a:solidFill>
            <a:srgbClr val="FF5C9C"/>
          </a:solidFill>
          <a:latin typeface="Century Gothic" pitchFamily="34" charset="0"/>
        </a:defRPr>
      </a:lvl2pPr>
      <a:lvl3pPr marL="484188" indent="-484188" algn="l" rtl="0" fontAlgn="base">
        <a:spcBef>
          <a:spcPct val="0"/>
        </a:spcBef>
        <a:spcAft>
          <a:spcPct val="0"/>
        </a:spcAft>
        <a:defRPr sz="4200">
          <a:solidFill>
            <a:srgbClr val="FF5C9C"/>
          </a:solidFill>
          <a:latin typeface="Century Gothic" pitchFamily="34" charset="0"/>
        </a:defRPr>
      </a:lvl3pPr>
      <a:lvl4pPr marL="484188" indent="-484188" algn="l" rtl="0" fontAlgn="base">
        <a:spcBef>
          <a:spcPct val="0"/>
        </a:spcBef>
        <a:spcAft>
          <a:spcPct val="0"/>
        </a:spcAft>
        <a:defRPr sz="4200">
          <a:solidFill>
            <a:srgbClr val="FF5C9C"/>
          </a:solidFill>
          <a:latin typeface="Century Gothic" pitchFamily="34" charset="0"/>
        </a:defRPr>
      </a:lvl4pPr>
      <a:lvl5pPr marL="484188" indent="-484188" algn="l" rtl="0" fontAlgn="base">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p:titleStyle>
    <p:bodyStyle>
      <a:lvl1pPr marL="447675" indent="-382588" algn="l" rtl="0" fontAlgn="base">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fontAlgn="base">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fontAlgn="base">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fontAlgn="base">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fontAlgn="base">
        <a:spcBef>
          <a:spcPct val="20000"/>
        </a:spcBef>
        <a:spcAft>
          <a:spcPct val="0"/>
        </a:spcAft>
        <a:buClr>
          <a:srgbClr val="FF90B2"/>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FF90B2"/>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FF90B2"/>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FF90B2"/>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FF90B2"/>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474747"/>
            </a:gs>
            <a:gs pos="60001">
              <a:srgbClr val="626262"/>
            </a:gs>
            <a:gs pos="100000">
              <a:srgbClr val="8C8C8C"/>
            </a:gs>
          </a:gsLst>
          <a:lin ang="5400000"/>
        </a:gradFill>
        <a:effectLst/>
      </p:bgPr>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0"/>
              </a:spcBef>
              <a:buFontTx/>
              <a:buNone/>
              <a:defRPr/>
            </a:pPr>
            <a:endParaRPr lang="en-US" sz="1800"/>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Tree>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23" r:id="rId12"/>
  </p:sldLayoutIdLst>
  <p:transition/>
  <p:timing>
    <p:tnLst>
      <p:par>
        <p:cTn id="1" dur="indefinite" restart="never" nodeType="tmRoot"/>
      </p:par>
    </p:tnLst>
  </p:timing>
  <p:txStyles>
    <p:titleStyle>
      <a:lvl1pPr marL="484188" indent="-484188" algn="l" rtl="0" fontAlgn="base">
        <a:spcBef>
          <a:spcPct val="0"/>
        </a:spcBef>
        <a:spcAft>
          <a:spcPct val="0"/>
        </a:spcAft>
        <a:defRPr sz="4200">
          <a:solidFill>
            <a:srgbClr val="FF5C9C"/>
          </a:solidFill>
          <a:latin typeface="+mj-lt"/>
          <a:ea typeface="+mj-ea"/>
          <a:cs typeface="+mj-cs"/>
        </a:defRPr>
      </a:lvl1pPr>
      <a:lvl2pPr marL="484188" indent="-484188" algn="l" rtl="0" fontAlgn="base">
        <a:spcBef>
          <a:spcPct val="0"/>
        </a:spcBef>
        <a:spcAft>
          <a:spcPct val="0"/>
        </a:spcAft>
        <a:defRPr sz="4200">
          <a:solidFill>
            <a:srgbClr val="FF5C9C"/>
          </a:solidFill>
          <a:latin typeface="Century Gothic" pitchFamily="34" charset="0"/>
        </a:defRPr>
      </a:lvl2pPr>
      <a:lvl3pPr marL="484188" indent="-484188" algn="l" rtl="0" fontAlgn="base">
        <a:spcBef>
          <a:spcPct val="0"/>
        </a:spcBef>
        <a:spcAft>
          <a:spcPct val="0"/>
        </a:spcAft>
        <a:defRPr sz="4200">
          <a:solidFill>
            <a:srgbClr val="FF5C9C"/>
          </a:solidFill>
          <a:latin typeface="Century Gothic" pitchFamily="34" charset="0"/>
        </a:defRPr>
      </a:lvl3pPr>
      <a:lvl4pPr marL="484188" indent="-484188" algn="l" rtl="0" fontAlgn="base">
        <a:spcBef>
          <a:spcPct val="0"/>
        </a:spcBef>
        <a:spcAft>
          <a:spcPct val="0"/>
        </a:spcAft>
        <a:defRPr sz="4200">
          <a:solidFill>
            <a:srgbClr val="FF5C9C"/>
          </a:solidFill>
          <a:latin typeface="Century Gothic" pitchFamily="34" charset="0"/>
        </a:defRPr>
      </a:lvl4pPr>
      <a:lvl5pPr marL="484188" indent="-484188" algn="l" rtl="0" fontAlgn="base">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p:titleStyle>
    <p:bodyStyle>
      <a:lvl1pPr marL="447675" indent="-382588" algn="l" rtl="0" fontAlgn="base">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fontAlgn="base">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fontAlgn="base">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fontAlgn="base">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fontAlgn="base">
        <a:spcBef>
          <a:spcPct val="20000"/>
        </a:spcBef>
        <a:spcAft>
          <a:spcPct val="0"/>
        </a:spcAft>
        <a:buClr>
          <a:srgbClr val="FF90B2"/>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FF90B2"/>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FF90B2"/>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FF90B2"/>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FF90B2"/>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000000"/>
            </a:gs>
            <a:gs pos="60001">
              <a:srgbClr val="000000"/>
            </a:gs>
            <a:gs pos="100000">
              <a:srgbClr val="6C6C6C"/>
            </a:gs>
          </a:gsLst>
          <a:lin ang="5400000"/>
        </a:gradFill>
        <a:effectLst/>
      </p:bgPr>
    </p:bg>
    <p:spTree>
      <p:nvGrpSpPr>
        <p:cNvPr id="1" name=""/>
        <p:cNvGrpSpPr/>
        <p:nvPr/>
      </p:nvGrpSpPr>
      <p:grpSpPr>
        <a:xfrm>
          <a:off x="0" y="0"/>
          <a:ext cx="0" cy="0"/>
          <a:chOff x="0" y="0"/>
          <a:chExt cx="0" cy="0"/>
        </a:xfrm>
      </p:grpSpPr>
      <p:sp>
        <p:nvSpPr>
          <p:cNvPr id="10" name="Right Triangle 9"/>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0"/>
              </a:spcBef>
              <a:buFontTx/>
              <a:buNone/>
              <a:defRPr/>
            </a:pPr>
            <a:endParaRPr lang="en-US" sz="1800"/>
          </a:p>
        </p:txBody>
      </p:sp>
      <p:sp>
        <p:nvSpPr>
          <p:cNvPr id="12" name="Isosceles Triangle 11"/>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0"/>
              </a:spcBef>
              <a:buFontTx/>
              <a:buNone/>
              <a:defRPr/>
            </a:pPr>
            <a:endParaRPr lang="en-US" sz="1800"/>
          </a:p>
        </p:txBody>
      </p:sp>
      <p:cxnSp>
        <p:nvCxnSpPr>
          <p:cNvPr id="13" name="Straight Connector 12"/>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Tree>
  </p:cSld>
  <p:clrMap bg1="dk2" tx1="lt1" bg2="dk1"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p:timing>
    <p:tnLst>
      <p:par>
        <p:cTn id="1" dur="indefinite" restart="never" nodeType="tmRoot"/>
      </p:par>
    </p:tnLst>
  </p:timing>
  <p:txStyles>
    <p:titleStyle>
      <a:lvl1pPr marL="484188" indent="-484188" algn="l" rtl="0" fontAlgn="base">
        <a:spcBef>
          <a:spcPct val="0"/>
        </a:spcBef>
        <a:spcAft>
          <a:spcPct val="0"/>
        </a:spcAft>
        <a:defRPr sz="4200">
          <a:solidFill>
            <a:srgbClr val="FF5C9C"/>
          </a:solidFill>
          <a:latin typeface="+mj-lt"/>
          <a:ea typeface="+mj-ea"/>
          <a:cs typeface="+mj-cs"/>
        </a:defRPr>
      </a:lvl1pPr>
      <a:lvl2pPr marL="484188" indent="-484188" algn="l" rtl="0" fontAlgn="base">
        <a:spcBef>
          <a:spcPct val="0"/>
        </a:spcBef>
        <a:spcAft>
          <a:spcPct val="0"/>
        </a:spcAft>
        <a:defRPr sz="4200">
          <a:solidFill>
            <a:srgbClr val="FF5C9C"/>
          </a:solidFill>
          <a:latin typeface="Century Gothic" pitchFamily="34" charset="0"/>
        </a:defRPr>
      </a:lvl2pPr>
      <a:lvl3pPr marL="484188" indent="-484188" algn="l" rtl="0" fontAlgn="base">
        <a:spcBef>
          <a:spcPct val="0"/>
        </a:spcBef>
        <a:spcAft>
          <a:spcPct val="0"/>
        </a:spcAft>
        <a:defRPr sz="4200">
          <a:solidFill>
            <a:srgbClr val="FF5C9C"/>
          </a:solidFill>
          <a:latin typeface="Century Gothic" pitchFamily="34" charset="0"/>
        </a:defRPr>
      </a:lvl3pPr>
      <a:lvl4pPr marL="484188" indent="-484188" algn="l" rtl="0" fontAlgn="base">
        <a:spcBef>
          <a:spcPct val="0"/>
        </a:spcBef>
        <a:spcAft>
          <a:spcPct val="0"/>
        </a:spcAft>
        <a:defRPr sz="4200">
          <a:solidFill>
            <a:srgbClr val="FF5C9C"/>
          </a:solidFill>
          <a:latin typeface="Century Gothic" pitchFamily="34" charset="0"/>
        </a:defRPr>
      </a:lvl4pPr>
      <a:lvl5pPr marL="484188" indent="-484188" algn="l" rtl="0" fontAlgn="base">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p:titleStyle>
    <p:bodyStyle>
      <a:lvl1pPr marL="447675" indent="-382588" algn="l" rtl="0" fontAlgn="base">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fontAlgn="base">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fontAlgn="base">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fontAlgn="base">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fontAlgn="base">
        <a:spcBef>
          <a:spcPct val="20000"/>
        </a:spcBef>
        <a:spcAft>
          <a:spcPct val="0"/>
        </a:spcAft>
        <a:buClr>
          <a:srgbClr val="FF90B2"/>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FF90B2"/>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FF90B2"/>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FF90B2"/>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FF90B2"/>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Nha o sach se ngan nap(4)"/>
          <p:cNvPicPr>
            <a:picLocks noGrp="1" noChangeAspect="1" noChangeArrowheads="1"/>
          </p:cNvPicPr>
          <p:nvPr>
            <p:ph sz="quarter" idx="2"/>
          </p:nvPr>
        </p:nvPicPr>
        <p:blipFill>
          <a:blip r:embed="rId2"/>
          <a:srcRect/>
          <a:stretch>
            <a:fillRect/>
          </a:stretch>
        </p:blipFill>
        <p:spPr bwMode="auto">
          <a:xfrm>
            <a:off x="4648200" y="1943100"/>
            <a:ext cx="3962400" cy="2185988"/>
          </a:xfrm>
          <a:noFill/>
          <a:ln>
            <a:miter lim="800000"/>
            <a:headEnd/>
            <a:tailEnd/>
          </a:ln>
        </p:spPr>
      </p:pic>
      <p:sp>
        <p:nvSpPr>
          <p:cNvPr id="267285" name="Line 21"/>
          <p:cNvSpPr>
            <a:spLocks noChangeShapeType="1"/>
          </p:cNvSpPr>
          <p:nvPr/>
        </p:nvSpPr>
        <p:spPr bwMode="auto">
          <a:xfrm>
            <a:off x="0" y="4572000"/>
            <a:ext cx="9144000" cy="76200"/>
          </a:xfrm>
          <a:prstGeom prst="line">
            <a:avLst/>
          </a:prstGeom>
          <a:noFill/>
          <a:ln w="9525">
            <a:noFill/>
            <a:round/>
            <a:headEnd/>
            <a:tailEnd/>
          </a:ln>
          <a:effectLst/>
        </p:spPr>
        <p:txBody>
          <a:bodyPr>
            <a:spAutoFit/>
          </a:bodyPr>
          <a:lstStyle/>
          <a:p>
            <a:endParaRPr lang="en-US"/>
          </a:p>
        </p:txBody>
      </p:sp>
      <p:pic>
        <p:nvPicPr>
          <p:cNvPr id="24584" name="Picture 8" descr="Nha o sach se ngan nap"/>
          <p:cNvPicPr>
            <a:picLocks noGrp="1" noChangeAspect="1" noChangeArrowheads="1"/>
          </p:cNvPicPr>
          <p:nvPr>
            <p:ph sz="quarter" idx="3"/>
          </p:nvPr>
        </p:nvPicPr>
        <p:blipFill>
          <a:blip r:embed="rId3"/>
          <a:srcRect/>
          <a:stretch>
            <a:fillRect/>
          </a:stretch>
        </p:blipFill>
        <p:spPr bwMode="auto">
          <a:xfrm>
            <a:off x="4648200" y="4352925"/>
            <a:ext cx="3962400" cy="2187575"/>
          </a:xfrm>
          <a:noFill/>
          <a:ln>
            <a:miter lim="800000"/>
            <a:headEnd/>
            <a:tailEnd/>
          </a:ln>
        </p:spPr>
      </p:pic>
      <p:sp>
        <p:nvSpPr>
          <p:cNvPr id="267279" name="Text Box 15"/>
          <p:cNvSpPr txBox="1">
            <a:spLocks noChangeArrowheads="1"/>
          </p:cNvSpPr>
          <p:nvPr/>
        </p:nvSpPr>
        <p:spPr bwMode="auto">
          <a:xfrm>
            <a:off x="400050" y="76200"/>
            <a:ext cx="8210550" cy="1800225"/>
          </a:xfrm>
          <a:prstGeom prst="rect">
            <a:avLst/>
          </a:prstGeom>
          <a:noFill/>
          <a:ln w="9525">
            <a:noFill/>
            <a:miter lim="800000"/>
            <a:headEnd/>
            <a:tailEnd/>
          </a:ln>
          <a:effectLst/>
        </p:spPr>
        <p:txBody>
          <a:bodyPr>
            <a:spAutoFit/>
          </a:bodyPr>
          <a:lstStyle/>
          <a:p>
            <a:pPr algn="just">
              <a:buFontTx/>
              <a:buNone/>
            </a:pPr>
            <a:r>
              <a:rPr lang="en-US" b="1"/>
              <a:t>    </a:t>
            </a:r>
            <a:r>
              <a:rPr lang="en-US" b="1">
                <a:solidFill>
                  <a:srgbClr val="66FFFF"/>
                </a:solidFill>
              </a:rPr>
              <a:t>Hỏi: Khi bước vào một ngôi nhà, tuy đơn giản mà sạch sẽ, ngăn nắp và vào một ngôi nhà bừa bộn, mất vệ sinh, cảm giác của em có giống nhau không ? Cảm giác đó như thế nào?</a:t>
            </a:r>
          </a:p>
        </p:txBody>
      </p:sp>
      <p:sp>
        <p:nvSpPr>
          <p:cNvPr id="267280" name="Text Box 16"/>
          <p:cNvSpPr txBox="1">
            <a:spLocks noChangeArrowheads="1"/>
          </p:cNvSpPr>
          <p:nvPr/>
        </p:nvSpPr>
        <p:spPr bwMode="auto">
          <a:xfrm>
            <a:off x="0" y="2238375"/>
            <a:ext cx="4267200" cy="1801813"/>
          </a:xfrm>
          <a:prstGeom prst="rect">
            <a:avLst/>
          </a:prstGeom>
          <a:noFill/>
          <a:ln w="9525">
            <a:noFill/>
            <a:miter lim="800000"/>
            <a:headEnd/>
            <a:tailEnd/>
          </a:ln>
          <a:effectLst/>
        </p:spPr>
        <p:txBody>
          <a:bodyPr>
            <a:spAutoFit/>
          </a:bodyPr>
          <a:lstStyle/>
          <a:p>
            <a:pPr algn="just">
              <a:buFontTx/>
              <a:buNone/>
            </a:pPr>
            <a:r>
              <a:rPr lang="en-US" b="1">
                <a:solidFill>
                  <a:schemeClr val="tx1"/>
                </a:solidFill>
              </a:rPr>
              <a:t>           </a:t>
            </a:r>
            <a:r>
              <a:rPr lang="en-US" b="1" i="1">
                <a:solidFill>
                  <a:schemeClr val="tx1"/>
                </a:solidFill>
              </a:rPr>
              <a:t>Thoải mái, dễ chịu</a:t>
            </a:r>
          </a:p>
          <a:p>
            <a:pPr algn="just">
              <a:buFontTx/>
              <a:buNone/>
            </a:pPr>
            <a:r>
              <a:rPr lang="en-US" b="1">
                <a:solidFill>
                  <a:schemeClr val="tx1"/>
                </a:solidFill>
              </a:rPr>
              <a:t>           Có thiện cảm với</a:t>
            </a:r>
          </a:p>
          <a:p>
            <a:pPr algn="just">
              <a:buFontTx/>
              <a:buNone/>
            </a:pPr>
            <a:r>
              <a:rPr lang="en-US" b="1">
                <a:solidFill>
                  <a:schemeClr val="tx1"/>
                </a:solidFill>
              </a:rPr>
              <a:t>            chủ nhà</a:t>
            </a:r>
          </a:p>
        </p:txBody>
      </p:sp>
      <p:sp>
        <p:nvSpPr>
          <p:cNvPr id="267281" name="Text Box 17"/>
          <p:cNvSpPr txBox="1">
            <a:spLocks noChangeArrowheads="1"/>
          </p:cNvSpPr>
          <p:nvPr/>
        </p:nvSpPr>
        <p:spPr bwMode="auto">
          <a:xfrm>
            <a:off x="381000" y="4878388"/>
            <a:ext cx="3962400" cy="1801812"/>
          </a:xfrm>
          <a:prstGeom prst="rect">
            <a:avLst/>
          </a:prstGeom>
          <a:noFill/>
          <a:ln w="9525">
            <a:noFill/>
            <a:miter lim="800000"/>
            <a:headEnd/>
            <a:tailEnd/>
          </a:ln>
          <a:effectLst/>
        </p:spPr>
        <p:txBody>
          <a:bodyPr>
            <a:spAutoFit/>
          </a:bodyPr>
          <a:lstStyle/>
          <a:p>
            <a:pPr algn="just">
              <a:buFontTx/>
              <a:buNone/>
            </a:pPr>
            <a:r>
              <a:rPr lang="en-US" b="1">
                <a:solidFill>
                  <a:schemeClr val="tx1"/>
                </a:solidFill>
              </a:rPr>
              <a:t>      </a:t>
            </a:r>
            <a:r>
              <a:rPr lang="en-US" b="1" i="1">
                <a:solidFill>
                  <a:schemeClr val="tx1"/>
                </a:solidFill>
              </a:rPr>
              <a:t>Không thoải mái</a:t>
            </a:r>
            <a:endParaRPr lang="en-US" b="1">
              <a:solidFill>
                <a:schemeClr val="tx1"/>
              </a:solidFill>
            </a:endParaRPr>
          </a:p>
          <a:p>
            <a:pPr algn="just">
              <a:buFontTx/>
              <a:buNone/>
            </a:pPr>
            <a:r>
              <a:rPr lang="en-US" b="1">
                <a:solidFill>
                  <a:schemeClr val="tx1"/>
                </a:solidFill>
              </a:rPr>
              <a:t>      Giảm thiện cảm đối</a:t>
            </a:r>
          </a:p>
          <a:p>
            <a:pPr algn="just">
              <a:buFontTx/>
              <a:buNone/>
            </a:pPr>
            <a:r>
              <a:rPr lang="en-US" b="1">
                <a:solidFill>
                  <a:schemeClr val="tx1"/>
                </a:solidFill>
              </a:rPr>
              <a:t>       với chủ nhà</a:t>
            </a:r>
          </a:p>
        </p:txBody>
      </p:sp>
      <p:sp>
        <p:nvSpPr>
          <p:cNvPr id="267283" name="AutoShape 19"/>
          <p:cNvSpPr>
            <a:spLocks noChangeArrowheads="1"/>
          </p:cNvSpPr>
          <p:nvPr/>
        </p:nvSpPr>
        <p:spPr bwMode="auto">
          <a:xfrm>
            <a:off x="23813" y="3019425"/>
            <a:ext cx="823912" cy="304800"/>
          </a:xfrm>
          <a:prstGeom prst="rightArrow">
            <a:avLst>
              <a:gd name="adj1" fmla="val 50000"/>
              <a:gd name="adj2" fmla="val 67578"/>
            </a:avLst>
          </a:prstGeom>
          <a:solidFill>
            <a:schemeClr val="accent1"/>
          </a:solidFill>
          <a:ln w="9525">
            <a:solidFill>
              <a:schemeClr val="tx1"/>
            </a:solidFill>
            <a:miter lim="800000"/>
            <a:headEnd/>
            <a:tailEnd/>
          </a:ln>
          <a:effectLst/>
        </p:spPr>
        <p:txBody>
          <a:bodyPr wrap="none" anchor="ctr"/>
          <a:lstStyle/>
          <a:p>
            <a:endParaRPr lang="en-US"/>
          </a:p>
        </p:txBody>
      </p:sp>
      <p:sp>
        <p:nvSpPr>
          <p:cNvPr id="267284" name="AutoShape 20"/>
          <p:cNvSpPr>
            <a:spLocks noChangeArrowheads="1"/>
          </p:cNvSpPr>
          <p:nvPr/>
        </p:nvSpPr>
        <p:spPr bwMode="auto">
          <a:xfrm>
            <a:off x="0" y="5653088"/>
            <a:ext cx="823913" cy="304800"/>
          </a:xfrm>
          <a:prstGeom prst="rightArrow">
            <a:avLst>
              <a:gd name="adj1" fmla="val 50000"/>
              <a:gd name="adj2" fmla="val 67578"/>
            </a:avLst>
          </a:prstGeom>
          <a:solidFill>
            <a:schemeClr val="accent1"/>
          </a:solidFill>
          <a:ln w="9525">
            <a:solidFill>
              <a:schemeClr val="tx1"/>
            </a:solidFill>
            <a:miter lim="800000"/>
            <a:headEnd/>
            <a:tailEnd/>
          </a:ln>
          <a:effectLst/>
        </p:spPr>
        <p:txBody>
          <a:bodyPr wrap="none" anchor="ctr"/>
          <a:lstStyle/>
          <a:p>
            <a:endParaRPr lang="en-US"/>
          </a:p>
        </p:txBody>
      </p:sp>
      <p:sp>
        <p:nvSpPr>
          <p:cNvPr id="267286" name="Text Box 22"/>
          <p:cNvSpPr txBox="1">
            <a:spLocks noChangeArrowheads="1"/>
          </p:cNvSpPr>
          <p:nvPr/>
        </p:nvSpPr>
        <p:spPr bwMode="auto">
          <a:xfrm>
            <a:off x="533400" y="3429000"/>
            <a:ext cx="3962400" cy="519113"/>
          </a:xfrm>
          <a:prstGeom prst="rect">
            <a:avLst/>
          </a:prstGeom>
          <a:noFill/>
          <a:ln w="9525">
            <a:noFill/>
            <a:miter lim="800000"/>
            <a:headEnd/>
            <a:tailEnd/>
          </a:ln>
          <a:effectLst/>
        </p:spPr>
        <p:txBody>
          <a:bodyPr>
            <a:spAutoFit/>
          </a:bodyPr>
          <a:lstStyle/>
          <a:p>
            <a:pPr algn="just">
              <a:buFontTx/>
              <a:buNone/>
            </a:pPr>
            <a:r>
              <a:rPr lang="en-US" b="1">
                <a:solidFill>
                  <a:schemeClr val="tx1"/>
                </a:solidFill>
              </a:rPr>
              <a:t>      </a:t>
            </a:r>
          </a:p>
        </p:txBody>
      </p:sp>
      <p:sp>
        <p:nvSpPr>
          <p:cNvPr id="267287" name="Line 23"/>
          <p:cNvSpPr>
            <a:spLocks noChangeShapeType="1"/>
          </p:cNvSpPr>
          <p:nvPr/>
        </p:nvSpPr>
        <p:spPr bwMode="auto">
          <a:xfrm>
            <a:off x="762000" y="3657600"/>
            <a:ext cx="3505200" cy="0"/>
          </a:xfrm>
          <a:prstGeom prst="line">
            <a:avLst/>
          </a:prstGeom>
          <a:noFill/>
          <a:ln w="9525">
            <a:noFill/>
            <a:round/>
            <a:headEnd/>
            <a:tailEnd/>
          </a:ln>
          <a:effectLst/>
        </p:spPr>
        <p:txBody>
          <a:bodyPr>
            <a:spAutoFit/>
          </a:bodyPr>
          <a:lstStyle/>
          <a:p>
            <a:endParaRPr lang="en-US"/>
          </a:p>
        </p:txBody>
      </p:sp>
      <p:sp>
        <p:nvSpPr>
          <p:cNvPr id="267288" name="Oval 24"/>
          <p:cNvSpPr>
            <a:spLocks noChangeArrowheads="1"/>
          </p:cNvSpPr>
          <p:nvPr/>
        </p:nvSpPr>
        <p:spPr bwMode="auto">
          <a:xfrm>
            <a:off x="609600" y="2590800"/>
            <a:ext cx="914400" cy="914400"/>
          </a:xfrm>
          <a:prstGeom prst="ellipse">
            <a:avLst/>
          </a:prstGeom>
          <a:noFill/>
          <a:ln w="9525" algn="ctr">
            <a:noFill/>
            <a:round/>
            <a:headEnd/>
            <a:tailEnd/>
          </a:ln>
          <a:effectLst/>
        </p:spPr>
        <p:txBody>
          <a:bodyPr wrap="none" anchor="ctr">
            <a:spAutoFit/>
          </a:bodyPr>
          <a:lstStyle/>
          <a:p>
            <a:endParaRPr lang="en-US"/>
          </a:p>
        </p:txBody>
      </p:sp>
      <p:sp>
        <p:nvSpPr>
          <p:cNvPr id="267289" name="Oval 25"/>
          <p:cNvSpPr>
            <a:spLocks noChangeArrowheads="1"/>
          </p:cNvSpPr>
          <p:nvPr/>
        </p:nvSpPr>
        <p:spPr bwMode="auto">
          <a:xfrm>
            <a:off x="304800" y="2514600"/>
            <a:ext cx="228600" cy="228600"/>
          </a:xfrm>
          <a:prstGeom prst="ellipse">
            <a:avLst/>
          </a:prstGeom>
          <a:noFill/>
          <a:ln w="9525" algn="ctr">
            <a:noFill/>
            <a:round/>
            <a:headEnd/>
            <a:tailEnd/>
          </a:ln>
          <a:effectLst/>
        </p:spPr>
        <p:txBody>
          <a:bodyPr wrap="none" anchor="ctr">
            <a:spAutoFit/>
          </a:bodyPr>
          <a:lstStyle/>
          <a:p>
            <a:endParaRPr lang="en-US"/>
          </a:p>
        </p:txBody>
      </p:sp>
      <p:sp>
        <p:nvSpPr>
          <p:cNvPr id="267291" name="Oval 27"/>
          <p:cNvSpPr>
            <a:spLocks noChangeArrowheads="1"/>
          </p:cNvSpPr>
          <p:nvPr/>
        </p:nvSpPr>
        <p:spPr bwMode="auto">
          <a:xfrm>
            <a:off x="685800" y="2457450"/>
            <a:ext cx="193675" cy="193675"/>
          </a:xfrm>
          <a:prstGeom prst="ellipse">
            <a:avLst/>
          </a:prstGeom>
          <a:solidFill>
            <a:srgbClr val="FF0000"/>
          </a:solidFill>
          <a:ln w="9525">
            <a:solidFill>
              <a:srgbClr val="FF0000"/>
            </a:solidFill>
            <a:round/>
            <a:headEnd/>
            <a:tailEnd/>
          </a:ln>
          <a:effectLst/>
        </p:spPr>
        <p:txBody>
          <a:bodyPr wrap="none" anchor="ctr"/>
          <a:lstStyle/>
          <a:p>
            <a:pPr algn="ctr" eaLnBrk="0" hangingPunct="0">
              <a:spcBef>
                <a:spcPct val="0"/>
              </a:spcBef>
              <a:buFontTx/>
              <a:buNone/>
            </a:pPr>
            <a:endParaRPr lang="en-US">
              <a:solidFill>
                <a:srgbClr val="FF0000"/>
              </a:solidFill>
            </a:endParaRPr>
          </a:p>
        </p:txBody>
      </p:sp>
      <p:sp>
        <p:nvSpPr>
          <p:cNvPr id="267292" name="Oval 28"/>
          <p:cNvSpPr>
            <a:spLocks noChangeArrowheads="1"/>
          </p:cNvSpPr>
          <p:nvPr/>
        </p:nvSpPr>
        <p:spPr bwMode="auto">
          <a:xfrm>
            <a:off x="723900" y="5064125"/>
            <a:ext cx="193675" cy="193675"/>
          </a:xfrm>
          <a:prstGeom prst="ellipse">
            <a:avLst/>
          </a:prstGeom>
          <a:solidFill>
            <a:srgbClr val="FF0000"/>
          </a:solidFill>
          <a:ln w="9525">
            <a:solidFill>
              <a:srgbClr val="FF0000"/>
            </a:solidFill>
            <a:round/>
            <a:headEnd/>
            <a:tailEnd/>
          </a:ln>
          <a:effectLst/>
        </p:spPr>
        <p:txBody>
          <a:bodyPr wrap="none" anchor="ctr"/>
          <a:lstStyle/>
          <a:p>
            <a:pPr algn="ctr" eaLnBrk="0" hangingPunct="0">
              <a:spcBef>
                <a:spcPct val="0"/>
              </a:spcBef>
              <a:buFontTx/>
              <a:buNone/>
            </a:pPr>
            <a:endParaRPr lang="en-US">
              <a:solidFill>
                <a:srgbClr val="FF0000"/>
              </a:solidFill>
            </a:endParaRPr>
          </a:p>
        </p:txBody>
      </p:sp>
      <p:sp>
        <p:nvSpPr>
          <p:cNvPr id="267293" name="Line 29"/>
          <p:cNvSpPr>
            <a:spLocks noChangeShapeType="1"/>
          </p:cNvSpPr>
          <p:nvPr/>
        </p:nvSpPr>
        <p:spPr bwMode="auto">
          <a:xfrm flipH="1" flipV="1">
            <a:off x="-66675" y="4235450"/>
            <a:ext cx="9144000" cy="0"/>
          </a:xfrm>
          <a:prstGeom prst="line">
            <a:avLst/>
          </a:prstGeom>
          <a:noFill/>
          <a:ln w="9525">
            <a:solidFill>
              <a:schemeClr val="tx1"/>
            </a:solidFill>
            <a:round/>
            <a:headEnd/>
            <a:tailEnd/>
          </a:ln>
          <a:effec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500" fill="hold"/>
                                        <p:tgtEl>
                                          <p:spTgt spid="3077"/>
                                        </p:tgtEl>
                                        <p:attrNameLst>
                                          <p:attrName>ppt_w</p:attrName>
                                        </p:attrNameLst>
                                      </p:cBhvr>
                                      <p:tavLst>
                                        <p:tav tm="0">
                                          <p:val>
                                            <p:fltVal val="0"/>
                                          </p:val>
                                        </p:tav>
                                        <p:tav tm="100000">
                                          <p:val>
                                            <p:strVal val="#ppt_w"/>
                                          </p:val>
                                        </p:tav>
                                      </p:tavLst>
                                    </p:anim>
                                    <p:anim calcmode="lin" valueType="num">
                                      <p:cBhvr>
                                        <p:cTn id="8" dur="500" fill="hold"/>
                                        <p:tgtEl>
                                          <p:spTgt spid="3077"/>
                                        </p:tgtEl>
                                        <p:attrNameLst>
                                          <p:attrName>ppt_h</p:attrName>
                                        </p:attrNameLst>
                                      </p:cBhvr>
                                      <p:tavLst>
                                        <p:tav tm="0">
                                          <p:val>
                                            <p:fltVal val="0"/>
                                          </p:val>
                                        </p:tav>
                                        <p:tav tm="100000">
                                          <p:val>
                                            <p:strVal val="#ppt_h"/>
                                          </p:val>
                                        </p:tav>
                                      </p:tavLst>
                                    </p:anim>
                                    <p:animEffect transition="in" filter="fade">
                                      <p:cBhvr>
                                        <p:cTn id="9" dur="500"/>
                                        <p:tgtEl>
                                          <p:spTgt spid="3077"/>
                                        </p:tgtEl>
                                      </p:cBhvr>
                                    </p:animEffect>
                                  </p:childTnLst>
                                </p:cTn>
                              </p:par>
                              <p:par>
                                <p:cTn id="10" presetID="53" presetClass="entr" presetSubtype="0" fill="hold" nodeType="withEffect">
                                  <p:stCondLst>
                                    <p:cond delay="0"/>
                                  </p:stCondLst>
                                  <p:childTnLst>
                                    <p:set>
                                      <p:cBhvr>
                                        <p:cTn id="11" dur="1" fill="hold">
                                          <p:stCondLst>
                                            <p:cond delay="0"/>
                                          </p:stCondLst>
                                        </p:cTn>
                                        <p:tgtEl>
                                          <p:spTgt spid="24584"/>
                                        </p:tgtEl>
                                        <p:attrNameLst>
                                          <p:attrName>style.visibility</p:attrName>
                                        </p:attrNameLst>
                                      </p:cBhvr>
                                      <p:to>
                                        <p:strVal val="visible"/>
                                      </p:to>
                                    </p:set>
                                    <p:anim calcmode="lin" valueType="num">
                                      <p:cBhvr>
                                        <p:cTn id="12" dur="500" fill="hold"/>
                                        <p:tgtEl>
                                          <p:spTgt spid="24584"/>
                                        </p:tgtEl>
                                        <p:attrNameLst>
                                          <p:attrName>ppt_w</p:attrName>
                                        </p:attrNameLst>
                                      </p:cBhvr>
                                      <p:tavLst>
                                        <p:tav tm="0">
                                          <p:val>
                                            <p:fltVal val="0"/>
                                          </p:val>
                                        </p:tav>
                                        <p:tav tm="100000">
                                          <p:val>
                                            <p:strVal val="#ppt_w"/>
                                          </p:val>
                                        </p:tav>
                                      </p:tavLst>
                                    </p:anim>
                                    <p:anim calcmode="lin" valueType="num">
                                      <p:cBhvr>
                                        <p:cTn id="13" dur="500" fill="hold"/>
                                        <p:tgtEl>
                                          <p:spTgt spid="24584"/>
                                        </p:tgtEl>
                                        <p:attrNameLst>
                                          <p:attrName>ppt_h</p:attrName>
                                        </p:attrNameLst>
                                      </p:cBhvr>
                                      <p:tavLst>
                                        <p:tav tm="0">
                                          <p:val>
                                            <p:fltVal val="0"/>
                                          </p:val>
                                        </p:tav>
                                        <p:tav tm="100000">
                                          <p:val>
                                            <p:strVal val="#ppt_h"/>
                                          </p:val>
                                        </p:tav>
                                      </p:tavLst>
                                    </p:anim>
                                    <p:animEffect transition="in" filter="fade">
                                      <p:cBhvr>
                                        <p:cTn id="14" dur="500"/>
                                        <p:tgtEl>
                                          <p:spTgt spid="24584"/>
                                        </p:tgtEl>
                                      </p:cBhvr>
                                    </p:animEffect>
                                  </p:childTnLst>
                                </p:cTn>
                              </p:par>
                            </p:childTnLst>
                          </p:cTn>
                        </p:par>
                        <p:par>
                          <p:cTn id="15" fill="hold">
                            <p:stCondLst>
                              <p:cond delay="500"/>
                            </p:stCondLst>
                            <p:childTnLst>
                              <p:par>
                                <p:cTn id="16" presetID="53" presetClass="entr" presetSubtype="0" fill="hold" grpId="0" nodeType="afterEffect">
                                  <p:stCondLst>
                                    <p:cond delay="0"/>
                                  </p:stCondLst>
                                  <p:childTnLst>
                                    <p:set>
                                      <p:cBhvr>
                                        <p:cTn id="17" dur="1" fill="hold">
                                          <p:stCondLst>
                                            <p:cond delay="0"/>
                                          </p:stCondLst>
                                        </p:cTn>
                                        <p:tgtEl>
                                          <p:spTgt spid="267279"/>
                                        </p:tgtEl>
                                        <p:attrNameLst>
                                          <p:attrName>style.visibility</p:attrName>
                                        </p:attrNameLst>
                                      </p:cBhvr>
                                      <p:to>
                                        <p:strVal val="visible"/>
                                      </p:to>
                                    </p:set>
                                    <p:anim calcmode="lin" valueType="num">
                                      <p:cBhvr>
                                        <p:cTn id="18" dur="500" fill="hold"/>
                                        <p:tgtEl>
                                          <p:spTgt spid="267279"/>
                                        </p:tgtEl>
                                        <p:attrNameLst>
                                          <p:attrName>ppt_w</p:attrName>
                                        </p:attrNameLst>
                                      </p:cBhvr>
                                      <p:tavLst>
                                        <p:tav tm="0">
                                          <p:val>
                                            <p:fltVal val="0"/>
                                          </p:val>
                                        </p:tav>
                                        <p:tav tm="100000">
                                          <p:val>
                                            <p:strVal val="#ppt_w"/>
                                          </p:val>
                                        </p:tav>
                                      </p:tavLst>
                                    </p:anim>
                                    <p:anim calcmode="lin" valueType="num">
                                      <p:cBhvr>
                                        <p:cTn id="19" dur="500" fill="hold"/>
                                        <p:tgtEl>
                                          <p:spTgt spid="267279"/>
                                        </p:tgtEl>
                                        <p:attrNameLst>
                                          <p:attrName>ppt_h</p:attrName>
                                        </p:attrNameLst>
                                      </p:cBhvr>
                                      <p:tavLst>
                                        <p:tav tm="0">
                                          <p:val>
                                            <p:fltVal val="0"/>
                                          </p:val>
                                        </p:tav>
                                        <p:tav tm="100000">
                                          <p:val>
                                            <p:strVal val="#ppt_h"/>
                                          </p:val>
                                        </p:tav>
                                      </p:tavLst>
                                    </p:anim>
                                    <p:animEffect transition="in" filter="fade">
                                      <p:cBhvr>
                                        <p:cTn id="20" dur="500"/>
                                        <p:tgtEl>
                                          <p:spTgt spid="267279"/>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repeatCount="indefinite" fill="hold" grpId="0" nodeType="clickEffect">
                                  <p:stCondLst>
                                    <p:cond delay="0"/>
                                  </p:stCondLst>
                                  <p:childTnLst>
                                    <p:set>
                                      <p:cBhvr>
                                        <p:cTn id="24" dur="1" fill="hold">
                                          <p:stCondLst>
                                            <p:cond delay="0"/>
                                          </p:stCondLst>
                                        </p:cTn>
                                        <p:tgtEl>
                                          <p:spTgt spid="267291"/>
                                        </p:tgtEl>
                                        <p:attrNameLst>
                                          <p:attrName>style.visibility</p:attrName>
                                        </p:attrNameLst>
                                      </p:cBhvr>
                                      <p:to>
                                        <p:strVal val="visible"/>
                                      </p:to>
                                    </p:set>
                                    <p:animEffect transition="in" filter="diamond(in)">
                                      <p:cBhvr>
                                        <p:cTn id="25" dur="2000"/>
                                        <p:tgtEl>
                                          <p:spTgt spid="267291"/>
                                        </p:tgtEl>
                                      </p:cBhvr>
                                    </p:animEffect>
                                  </p:childTnLst>
                                </p:cTn>
                              </p:par>
                            </p:childTnLst>
                          </p:cTn>
                        </p:par>
                        <p:par>
                          <p:cTn id="26" fill="hold">
                            <p:stCondLst>
                              <p:cond delay="2000"/>
                            </p:stCondLst>
                            <p:childTnLst>
                              <p:par>
                                <p:cTn id="27" presetID="5" presetClass="entr" presetSubtype="10" fill="hold" nodeType="afterEffect">
                                  <p:stCondLst>
                                    <p:cond delay="0"/>
                                  </p:stCondLst>
                                  <p:childTnLst>
                                    <p:set>
                                      <p:cBhvr>
                                        <p:cTn id="28" dur="1" fill="hold">
                                          <p:stCondLst>
                                            <p:cond delay="0"/>
                                          </p:stCondLst>
                                        </p:cTn>
                                        <p:tgtEl>
                                          <p:spTgt spid="267280"/>
                                        </p:tgtEl>
                                        <p:attrNameLst>
                                          <p:attrName>style.visibility</p:attrName>
                                        </p:attrNameLst>
                                      </p:cBhvr>
                                      <p:to>
                                        <p:strVal val="visible"/>
                                      </p:to>
                                    </p:set>
                                    <p:animEffect transition="in" filter="checkerboard(across)">
                                      <p:cBhvr>
                                        <p:cTn id="29" dur="500"/>
                                        <p:tgtEl>
                                          <p:spTgt spid="267280"/>
                                        </p:tgtEl>
                                      </p:cBhvr>
                                    </p:animEffect>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267293"/>
                                        </p:tgtEl>
                                        <p:attrNameLst>
                                          <p:attrName>style.visibility</p:attrName>
                                        </p:attrNameLst>
                                      </p:cBhvr>
                                      <p:to>
                                        <p:strVal val="visible"/>
                                      </p:to>
                                    </p:set>
                                    <p:anim calcmode="lin" valueType="num">
                                      <p:cBhvr additive="base">
                                        <p:cTn id="33" dur="500" fill="hold"/>
                                        <p:tgtEl>
                                          <p:spTgt spid="267293"/>
                                        </p:tgtEl>
                                        <p:attrNameLst>
                                          <p:attrName>ppt_x</p:attrName>
                                        </p:attrNameLst>
                                      </p:cBhvr>
                                      <p:tavLst>
                                        <p:tav tm="0">
                                          <p:val>
                                            <p:strVal val="#ppt_x"/>
                                          </p:val>
                                        </p:tav>
                                        <p:tav tm="100000">
                                          <p:val>
                                            <p:strVal val="#ppt_x"/>
                                          </p:val>
                                        </p:tav>
                                      </p:tavLst>
                                    </p:anim>
                                    <p:anim calcmode="lin" valueType="num">
                                      <p:cBhvr additive="base">
                                        <p:cTn id="34" dur="500" fill="hold"/>
                                        <p:tgtEl>
                                          <p:spTgt spid="267293"/>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8" presetClass="entr" presetSubtype="16" repeatCount="indefinite" fill="hold" grpId="0" nodeType="afterEffect">
                                  <p:stCondLst>
                                    <p:cond delay="0"/>
                                  </p:stCondLst>
                                  <p:childTnLst>
                                    <p:set>
                                      <p:cBhvr>
                                        <p:cTn id="37" dur="1" fill="hold">
                                          <p:stCondLst>
                                            <p:cond delay="0"/>
                                          </p:stCondLst>
                                        </p:cTn>
                                        <p:tgtEl>
                                          <p:spTgt spid="267292"/>
                                        </p:tgtEl>
                                        <p:attrNameLst>
                                          <p:attrName>style.visibility</p:attrName>
                                        </p:attrNameLst>
                                      </p:cBhvr>
                                      <p:to>
                                        <p:strVal val="visible"/>
                                      </p:to>
                                    </p:set>
                                    <p:animEffect transition="in" filter="diamond(in)">
                                      <p:cBhvr>
                                        <p:cTn id="38" dur="2000"/>
                                        <p:tgtEl>
                                          <p:spTgt spid="267292"/>
                                        </p:tgtEl>
                                      </p:cBhvr>
                                    </p:animEffect>
                                  </p:childTnLst>
                                </p:cTn>
                              </p:par>
                              <p:par>
                                <p:cTn id="39" presetID="5" presetClass="entr" presetSubtype="10" fill="hold" nodeType="withEffect">
                                  <p:stCondLst>
                                    <p:cond delay="0"/>
                                  </p:stCondLst>
                                  <p:childTnLst>
                                    <p:set>
                                      <p:cBhvr>
                                        <p:cTn id="40" dur="1" fill="hold">
                                          <p:stCondLst>
                                            <p:cond delay="0"/>
                                          </p:stCondLst>
                                        </p:cTn>
                                        <p:tgtEl>
                                          <p:spTgt spid="267281"/>
                                        </p:tgtEl>
                                        <p:attrNameLst>
                                          <p:attrName>style.visibility</p:attrName>
                                        </p:attrNameLst>
                                      </p:cBhvr>
                                      <p:to>
                                        <p:strVal val="visible"/>
                                      </p:to>
                                    </p:set>
                                    <p:animEffect transition="in" filter="checkerboard(across)">
                                      <p:cBhvr>
                                        <p:cTn id="41" dur="500"/>
                                        <p:tgtEl>
                                          <p:spTgt spid="267281"/>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267283"/>
                                        </p:tgtEl>
                                        <p:attrNameLst>
                                          <p:attrName>style.visibility</p:attrName>
                                        </p:attrNameLst>
                                      </p:cBhvr>
                                      <p:to>
                                        <p:strVal val="visible"/>
                                      </p:to>
                                    </p:set>
                                    <p:animEffect transition="in" filter="checkerboard(across)">
                                      <p:cBhvr>
                                        <p:cTn id="44" dur="500"/>
                                        <p:tgtEl>
                                          <p:spTgt spid="267283"/>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267284"/>
                                        </p:tgtEl>
                                        <p:attrNameLst>
                                          <p:attrName>style.visibility</p:attrName>
                                        </p:attrNameLst>
                                      </p:cBhvr>
                                      <p:to>
                                        <p:strVal val="visible"/>
                                      </p:to>
                                    </p:set>
                                    <p:animEffect transition="in" filter="checkerboard(across)">
                                      <p:cBhvr>
                                        <p:cTn id="47" dur="500"/>
                                        <p:tgtEl>
                                          <p:spTgt spid="267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79" grpId="0"/>
      <p:bldP spid="267283" grpId="0" animBg="1"/>
      <p:bldP spid="267284" grpId="0" animBg="1"/>
      <p:bldP spid="267291" grpId="0" animBg="1"/>
      <p:bldP spid="267292" grpId="0" animBg="1"/>
      <p:bldP spid="26729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Text Box 2"/>
          <p:cNvSpPr txBox="1">
            <a:spLocks noChangeArrowheads="1"/>
          </p:cNvSpPr>
          <p:nvPr/>
        </p:nvSpPr>
        <p:spPr bwMode="auto">
          <a:xfrm>
            <a:off x="60325" y="-9525"/>
            <a:ext cx="1371600" cy="519113"/>
          </a:xfrm>
          <a:prstGeom prst="rect">
            <a:avLst/>
          </a:prstGeom>
          <a:noFill/>
          <a:ln w="9525">
            <a:noFill/>
            <a:miter lim="800000"/>
            <a:headEnd/>
            <a:tailEnd/>
          </a:ln>
          <a:effectLst/>
        </p:spPr>
        <p:txBody>
          <a:bodyPr>
            <a:spAutoFit/>
          </a:bodyPr>
          <a:lstStyle/>
          <a:p>
            <a:pPr>
              <a:buFontTx/>
              <a:buNone/>
            </a:pPr>
            <a:r>
              <a:rPr lang="en-US" b="1" i="1" u="sng">
                <a:solidFill>
                  <a:schemeClr val="tx1"/>
                </a:solidFill>
              </a:rPr>
              <a:t>Tiết 23</a:t>
            </a:r>
            <a:r>
              <a:rPr lang="en-US" b="1" i="1">
                <a:solidFill>
                  <a:schemeClr val="tx1"/>
                </a:solidFill>
              </a:rPr>
              <a:t>:</a:t>
            </a:r>
          </a:p>
        </p:txBody>
      </p:sp>
      <p:sp>
        <p:nvSpPr>
          <p:cNvPr id="333827" name="WordArt 3"/>
          <p:cNvSpPr>
            <a:spLocks noChangeArrowheads="1" noChangeShapeType="1" noTextEdit="1"/>
          </p:cNvSpPr>
          <p:nvPr/>
        </p:nvSpPr>
        <p:spPr bwMode="auto">
          <a:xfrm>
            <a:off x="749300" y="412750"/>
            <a:ext cx="8077200" cy="730250"/>
          </a:xfrm>
          <a:prstGeom prst="rect">
            <a:avLst/>
          </a:prstGeom>
        </p:spPr>
        <p:txBody>
          <a:bodyPr wrap="none" fromWordArt="1">
            <a:prstTxWarp prst="textWave1">
              <a:avLst>
                <a:gd name="adj1" fmla="val 13005"/>
                <a:gd name="adj2" fmla="val 0"/>
              </a:avLst>
            </a:prstTxWarp>
          </a:bodyPr>
          <a:lstStyle/>
          <a:p>
            <a:pPr algn="ctr"/>
            <a:r>
              <a:rPr lang="en-US" b="1"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GIỮ GÌN NHÀ Ở SẠCH SẼ, NGĂN NẮP</a:t>
            </a:r>
          </a:p>
        </p:txBody>
      </p:sp>
      <p:sp>
        <p:nvSpPr>
          <p:cNvPr id="333828" name="Text Box 4"/>
          <p:cNvSpPr txBox="1">
            <a:spLocks noChangeArrowheads="1"/>
          </p:cNvSpPr>
          <p:nvPr/>
        </p:nvSpPr>
        <p:spPr bwMode="auto">
          <a:xfrm>
            <a:off x="152400" y="1295400"/>
            <a:ext cx="8610600" cy="519113"/>
          </a:xfrm>
          <a:prstGeom prst="rect">
            <a:avLst/>
          </a:prstGeom>
          <a:noFill/>
          <a:ln w="9525">
            <a:noFill/>
            <a:miter lim="800000"/>
            <a:headEnd/>
            <a:tailEnd/>
          </a:ln>
          <a:effectLst/>
        </p:spPr>
        <p:txBody>
          <a:bodyPr>
            <a:spAutoFit/>
          </a:bodyPr>
          <a:lstStyle/>
          <a:p>
            <a:pPr marL="342900" indent="-342900">
              <a:spcBef>
                <a:spcPct val="0"/>
              </a:spcBef>
              <a:buFontTx/>
              <a:buNone/>
            </a:pPr>
            <a:r>
              <a:rPr lang="en-US" b="1"/>
              <a:t>    </a:t>
            </a:r>
            <a:endParaRPr lang="en-US"/>
          </a:p>
        </p:txBody>
      </p:sp>
      <p:sp>
        <p:nvSpPr>
          <p:cNvPr id="333830" name="Rectangle 6"/>
          <p:cNvSpPr>
            <a:spLocks noChangeArrowheads="1"/>
          </p:cNvSpPr>
          <p:nvPr/>
        </p:nvSpPr>
        <p:spPr bwMode="auto">
          <a:xfrm>
            <a:off x="152400" y="1974850"/>
            <a:ext cx="8648700" cy="5005388"/>
          </a:xfrm>
          <a:prstGeom prst="rect">
            <a:avLst/>
          </a:prstGeom>
          <a:noFill/>
          <a:ln w="9525" algn="ctr">
            <a:noFill/>
            <a:miter lim="800000"/>
            <a:headEnd/>
            <a:tailEnd/>
          </a:ln>
          <a:effectLst/>
        </p:spPr>
        <p:txBody>
          <a:bodyPr>
            <a:spAutoFit/>
          </a:bodyPr>
          <a:lstStyle/>
          <a:p>
            <a:pPr marL="457200" indent="-457200">
              <a:buFontTx/>
              <a:buNone/>
            </a:pPr>
            <a:r>
              <a:rPr lang="en-US" b="1">
                <a:solidFill>
                  <a:schemeClr val="tx1"/>
                </a:solidFill>
              </a:rPr>
              <a:t>   2/    Hãy lựa chọn các cụm từ thích dưới đây điền vào chỗ trống ( ... ) cho đủ nghĩa đoạn sau:</a:t>
            </a:r>
          </a:p>
          <a:p>
            <a:pPr marL="457200" indent="-457200"/>
            <a:r>
              <a:rPr lang="en-US" b="1">
                <a:solidFill>
                  <a:srgbClr val="000000"/>
                </a:solidFill>
              </a:rPr>
              <a:t>           </a:t>
            </a:r>
            <a:r>
              <a:rPr lang="en-US" b="1">
                <a:solidFill>
                  <a:srgbClr val="66FFFF"/>
                </a:solidFill>
              </a:rPr>
              <a:t>Tăng vẻ đẹp -  Giảm vẻ đẹp – Tiết kiệm </a:t>
            </a:r>
          </a:p>
          <a:p>
            <a:pPr marL="457200" indent="-457200">
              <a:buFontTx/>
              <a:buNone/>
            </a:pPr>
            <a:r>
              <a:rPr lang="en-US" b="1">
                <a:solidFill>
                  <a:srgbClr val="66FFFF"/>
                </a:solidFill>
              </a:rPr>
              <a:t>                         - Lãng phí – Sức khỏe -</a:t>
            </a:r>
            <a:r>
              <a:rPr lang="en-US" b="1" i="1">
                <a:solidFill>
                  <a:srgbClr val="66FFFF"/>
                </a:solidFill>
              </a:rPr>
              <a:t> </a:t>
            </a:r>
            <a:endParaRPr lang="en-US" b="1">
              <a:solidFill>
                <a:srgbClr val="66FFFF"/>
              </a:solidFill>
            </a:endParaRPr>
          </a:p>
          <a:p>
            <a:pPr marL="457200" indent="-457200" algn="just">
              <a:buFontTx/>
              <a:buNone/>
            </a:pPr>
            <a:r>
              <a:rPr lang="en-US" b="1">
                <a:solidFill>
                  <a:schemeClr val="tx1"/>
                </a:solidFill>
              </a:rPr>
              <a:t>         </a:t>
            </a:r>
            <a:r>
              <a:rPr lang="en-US" b="1">
                <a:solidFill>
                  <a:srgbClr val="FFFF99"/>
                </a:solidFill>
              </a:rPr>
              <a:t>Nhà ở sạch sẽ, ngăn nắp sẽ đảm bảo ............................... cho các thành viên trong gia đình, .............................. thời gian dọn dẹp hoặc tìm một vật dụng cần thiết và làm .............................. cho nhà ở.</a:t>
            </a:r>
          </a:p>
          <a:p>
            <a:pPr marL="457200" indent="-457200" algn="just" eaLnBrk="0" hangingPunct="0">
              <a:spcBef>
                <a:spcPct val="0"/>
              </a:spcBef>
              <a:buFontTx/>
              <a:buNone/>
            </a:pPr>
            <a:r>
              <a:rPr lang="en-US" b="1">
                <a:solidFill>
                  <a:srgbClr val="FFFF99"/>
                </a:solidFill>
              </a:rPr>
              <a:t> </a:t>
            </a:r>
          </a:p>
        </p:txBody>
      </p:sp>
      <p:sp>
        <p:nvSpPr>
          <p:cNvPr id="333834" name="Rectangle 10"/>
          <p:cNvSpPr>
            <a:spLocks noChangeArrowheads="1"/>
          </p:cNvSpPr>
          <p:nvPr/>
        </p:nvSpPr>
        <p:spPr bwMode="auto">
          <a:xfrm>
            <a:off x="981075" y="4724400"/>
            <a:ext cx="2189163" cy="579438"/>
          </a:xfrm>
          <a:prstGeom prst="rect">
            <a:avLst/>
          </a:prstGeom>
          <a:solidFill>
            <a:srgbClr val="777777"/>
          </a:solidFill>
          <a:ln w="9525">
            <a:noFill/>
            <a:miter lim="800000"/>
            <a:headEnd/>
            <a:tailEnd/>
          </a:ln>
          <a:effectLst/>
        </p:spPr>
        <p:txBody>
          <a:bodyPr>
            <a:spAutoFit/>
          </a:bodyPr>
          <a:lstStyle/>
          <a:p>
            <a:pPr algn="just" eaLnBrk="0" hangingPunct="0">
              <a:spcBef>
                <a:spcPct val="0"/>
              </a:spcBef>
              <a:buFontTx/>
              <a:buNone/>
            </a:pPr>
            <a:r>
              <a:rPr lang="en-US" sz="3200" b="1">
                <a:solidFill>
                  <a:srgbClr val="0000FF"/>
                </a:solidFill>
              </a:rPr>
              <a:t>   </a:t>
            </a:r>
            <a:r>
              <a:rPr lang="en-US" sz="2400" b="1" i="1">
                <a:solidFill>
                  <a:srgbClr val="FF0000"/>
                </a:solidFill>
              </a:rPr>
              <a:t>sức khỏe</a:t>
            </a:r>
          </a:p>
        </p:txBody>
      </p:sp>
      <p:sp>
        <p:nvSpPr>
          <p:cNvPr id="333836" name="Rectangle 12"/>
          <p:cNvSpPr>
            <a:spLocks noChangeArrowheads="1"/>
          </p:cNvSpPr>
          <p:nvPr/>
        </p:nvSpPr>
        <p:spPr bwMode="auto">
          <a:xfrm>
            <a:off x="935038" y="5181600"/>
            <a:ext cx="2189162" cy="579438"/>
          </a:xfrm>
          <a:prstGeom prst="rect">
            <a:avLst/>
          </a:prstGeom>
          <a:solidFill>
            <a:srgbClr val="777777"/>
          </a:solidFill>
          <a:ln w="9525">
            <a:noFill/>
            <a:miter lim="800000"/>
            <a:headEnd/>
            <a:tailEnd/>
          </a:ln>
          <a:effectLst/>
        </p:spPr>
        <p:txBody>
          <a:bodyPr>
            <a:spAutoFit/>
          </a:bodyPr>
          <a:lstStyle/>
          <a:p>
            <a:pPr algn="just" eaLnBrk="0" hangingPunct="0">
              <a:spcBef>
                <a:spcPct val="0"/>
              </a:spcBef>
              <a:buFontTx/>
              <a:buNone/>
            </a:pPr>
            <a:r>
              <a:rPr lang="en-US" sz="3200" b="1">
                <a:solidFill>
                  <a:srgbClr val="0000FF"/>
                </a:solidFill>
              </a:rPr>
              <a:t>   </a:t>
            </a:r>
            <a:r>
              <a:rPr lang="en-US" sz="2400" b="1" i="1">
                <a:solidFill>
                  <a:srgbClr val="FF0000"/>
                </a:solidFill>
              </a:rPr>
              <a:t>Tiết kiệm</a:t>
            </a:r>
          </a:p>
        </p:txBody>
      </p:sp>
      <p:sp>
        <p:nvSpPr>
          <p:cNvPr id="333837" name="Rectangle 13"/>
          <p:cNvSpPr>
            <a:spLocks noChangeArrowheads="1"/>
          </p:cNvSpPr>
          <p:nvPr/>
        </p:nvSpPr>
        <p:spPr bwMode="auto">
          <a:xfrm>
            <a:off x="4953000" y="5624513"/>
            <a:ext cx="2189163" cy="579437"/>
          </a:xfrm>
          <a:prstGeom prst="rect">
            <a:avLst/>
          </a:prstGeom>
          <a:solidFill>
            <a:srgbClr val="808080"/>
          </a:solidFill>
          <a:ln w="9525">
            <a:noFill/>
            <a:miter lim="800000"/>
            <a:headEnd/>
            <a:tailEnd/>
          </a:ln>
          <a:effectLst/>
        </p:spPr>
        <p:txBody>
          <a:bodyPr>
            <a:spAutoFit/>
          </a:bodyPr>
          <a:lstStyle/>
          <a:p>
            <a:pPr algn="just" eaLnBrk="0" hangingPunct="0">
              <a:spcBef>
                <a:spcPct val="0"/>
              </a:spcBef>
              <a:buFontTx/>
              <a:buNone/>
            </a:pPr>
            <a:r>
              <a:rPr lang="en-US" sz="3200" b="1">
                <a:solidFill>
                  <a:srgbClr val="0000FF"/>
                </a:solidFill>
              </a:rPr>
              <a:t>   </a:t>
            </a:r>
            <a:r>
              <a:rPr lang="en-US" sz="2400" b="1" i="1">
                <a:solidFill>
                  <a:srgbClr val="FF0000"/>
                </a:solidFill>
              </a:rPr>
              <a:t>Tăng vẻ đẹp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3834"/>
                                        </p:tgtEl>
                                        <p:attrNameLst>
                                          <p:attrName>style.visibility</p:attrName>
                                        </p:attrNameLst>
                                      </p:cBhvr>
                                      <p:to>
                                        <p:strVal val="visible"/>
                                      </p:to>
                                    </p:set>
                                    <p:anim calcmode="lin" valueType="num">
                                      <p:cBhvr additive="base">
                                        <p:cTn id="7" dur="2000" fill="hold"/>
                                        <p:tgtEl>
                                          <p:spTgt spid="333834"/>
                                        </p:tgtEl>
                                        <p:attrNameLst>
                                          <p:attrName>ppt_x</p:attrName>
                                        </p:attrNameLst>
                                      </p:cBhvr>
                                      <p:tavLst>
                                        <p:tav tm="0">
                                          <p:val>
                                            <p:strVal val="#ppt_x"/>
                                          </p:val>
                                        </p:tav>
                                        <p:tav tm="100000">
                                          <p:val>
                                            <p:strVal val="#ppt_x"/>
                                          </p:val>
                                        </p:tav>
                                      </p:tavLst>
                                    </p:anim>
                                    <p:anim calcmode="lin" valueType="num">
                                      <p:cBhvr additive="base">
                                        <p:cTn id="8" dur="2000" fill="hold"/>
                                        <p:tgtEl>
                                          <p:spTgt spid="33383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33836"/>
                                        </p:tgtEl>
                                        <p:attrNameLst>
                                          <p:attrName>style.visibility</p:attrName>
                                        </p:attrNameLst>
                                      </p:cBhvr>
                                      <p:to>
                                        <p:strVal val="visible"/>
                                      </p:to>
                                    </p:set>
                                    <p:anim calcmode="lin" valueType="num">
                                      <p:cBhvr additive="base">
                                        <p:cTn id="12" dur="1000" fill="hold"/>
                                        <p:tgtEl>
                                          <p:spTgt spid="333836"/>
                                        </p:tgtEl>
                                        <p:attrNameLst>
                                          <p:attrName>ppt_x</p:attrName>
                                        </p:attrNameLst>
                                      </p:cBhvr>
                                      <p:tavLst>
                                        <p:tav tm="0">
                                          <p:val>
                                            <p:strVal val="#ppt_x"/>
                                          </p:val>
                                        </p:tav>
                                        <p:tav tm="100000">
                                          <p:val>
                                            <p:strVal val="#ppt_x"/>
                                          </p:val>
                                        </p:tav>
                                      </p:tavLst>
                                    </p:anim>
                                    <p:anim calcmode="lin" valueType="num">
                                      <p:cBhvr additive="base">
                                        <p:cTn id="13" dur="1000" fill="hold"/>
                                        <p:tgtEl>
                                          <p:spTgt spid="333836"/>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grpId="0" nodeType="afterEffect">
                                  <p:stCondLst>
                                    <p:cond delay="0"/>
                                  </p:stCondLst>
                                  <p:childTnLst>
                                    <p:set>
                                      <p:cBhvr>
                                        <p:cTn id="16" dur="1" fill="hold">
                                          <p:stCondLst>
                                            <p:cond delay="0"/>
                                          </p:stCondLst>
                                        </p:cTn>
                                        <p:tgtEl>
                                          <p:spTgt spid="333837"/>
                                        </p:tgtEl>
                                        <p:attrNameLst>
                                          <p:attrName>style.visibility</p:attrName>
                                        </p:attrNameLst>
                                      </p:cBhvr>
                                      <p:to>
                                        <p:strVal val="visible"/>
                                      </p:to>
                                    </p:set>
                                    <p:anim calcmode="lin" valueType="num">
                                      <p:cBhvr additive="base">
                                        <p:cTn id="17" dur="1000" fill="hold"/>
                                        <p:tgtEl>
                                          <p:spTgt spid="333837"/>
                                        </p:tgtEl>
                                        <p:attrNameLst>
                                          <p:attrName>ppt_x</p:attrName>
                                        </p:attrNameLst>
                                      </p:cBhvr>
                                      <p:tavLst>
                                        <p:tav tm="0">
                                          <p:val>
                                            <p:strVal val="#ppt_x"/>
                                          </p:val>
                                        </p:tav>
                                        <p:tav tm="100000">
                                          <p:val>
                                            <p:strVal val="#ppt_x"/>
                                          </p:val>
                                        </p:tav>
                                      </p:tavLst>
                                    </p:anim>
                                    <p:anim calcmode="lin" valueType="num">
                                      <p:cBhvr additive="base">
                                        <p:cTn id="18" dur="1000" fill="hold"/>
                                        <p:tgtEl>
                                          <p:spTgt spid="3338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34" grpId="0" animBg="1"/>
      <p:bldP spid="333836" grpId="0" animBg="1"/>
      <p:bldP spid="3338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WordArt 2"/>
          <p:cNvSpPr>
            <a:spLocks noChangeArrowheads="1" noChangeShapeType="1" noTextEdit="1"/>
          </p:cNvSpPr>
          <p:nvPr/>
        </p:nvSpPr>
        <p:spPr bwMode="auto">
          <a:xfrm>
            <a:off x="533400" y="990600"/>
            <a:ext cx="8077200" cy="1752600"/>
          </a:xfrm>
          <a:prstGeom prst="rect">
            <a:avLst/>
          </a:prstGeom>
        </p:spPr>
        <p:txBody>
          <a:bodyPr wrap="none" fromWordArt="1">
            <a:prstTxWarp prst="textWave1">
              <a:avLst>
                <a:gd name="adj1" fmla="val 13005"/>
                <a:gd name="adj2" fmla="val 0"/>
              </a:avLst>
            </a:prstTxWarp>
          </a:bodyPr>
          <a:lstStyle/>
          <a:p>
            <a:pPr algn="ctr"/>
            <a:r>
              <a:rPr lang="en-US" b="1"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GIỮ GÌN NHÀ Ở SẠCH SẼ, NGĂN NẮP</a:t>
            </a:r>
          </a:p>
        </p:txBody>
      </p:sp>
      <p:sp>
        <p:nvSpPr>
          <p:cNvPr id="241667" name="Text Box 3"/>
          <p:cNvSpPr txBox="1">
            <a:spLocks noChangeArrowheads="1"/>
          </p:cNvSpPr>
          <p:nvPr/>
        </p:nvSpPr>
        <p:spPr bwMode="auto">
          <a:xfrm>
            <a:off x="304800" y="457200"/>
            <a:ext cx="2667000" cy="519113"/>
          </a:xfrm>
          <a:prstGeom prst="rect">
            <a:avLst/>
          </a:prstGeom>
          <a:noFill/>
          <a:ln w="9525">
            <a:noFill/>
            <a:miter lim="800000"/>
            <a:headEnd/>
            <a:tailEnd/>
          </a:ln>
          <a:effectLst/>
        </p:spPr>
        <p:txBody>
          <a:bodyPr>
            <a:spAutoFit/>
          </a:bodyPr>
          <a:lstStyle/>
          <a:p>
            <a:pPr>
              <a:buFontTx/>
              <a:buNone/>
            </a:pPr>
            <a:r>
              <a:rPr lang="en-US" b="1" i="1" u="sng">
                <a:solidFill>
                  <a:schemeClr val="tx1"/>
                </a:solidFill>
              </a:rPr>
              <a:t>Tiết 23</a:t>
            </a:r>
            <a:r>
              <a:rPr lang="en-US" b="1" i="1">
                <a:solidFill>
                  <a:schemeClr val="tx1"/>
                </a:solidFill>
              </a:rPr>
              <a:t>:</a:t>
            </a:r>
          </a:p>
        </p:txBody>
      </p:sp>
      <p:sp>
        <p:nvSpPr>
          <p:cNvPr id="241677" name="Text Box 13"/>
          <p:cNvSpPr txBox="1">
            <a:spLocks noChangeArrowheads="1"/>
          </p:cNvSpPr>
          <p:nvPr/>
        </p:nvSpPr>
        <p:spPr bwMode="auto">
          <a:xfrm>
            <a:off x="0" y="3276600"/>
            <a:ext cx="6019800" cy="519113"/>
          </a:xfrm>
          <a:prstGeom prst="rect">
            <a:avLst/>
          </a:prstGeom>
          <a:noFill/>
          <a:ln w="9525">
            <a:noFill/>
            <a:miter lim="800000"/>
            <a:headEnd/>
            <a:tailEnd/>
          </a:ln>
          <a:effectLst/>
        </p:spPr>
        <p:txBody>
          <a:bodyPr>
            <a:spAutoFit/>
          </a:bodyPr>
          <a:lstStyle/>
          <a:p>
            <a:pPr marL="457200" indent="-457200">
              <a:buFontTx/>
              <a:buAutoNum type="romanUcPeriod"/>
            </a:pPr>
            <a:r>
              <a:rPr lang="en-US" b="1">
                <a:solidFill>
                  <a:srgbClr val="33CCFF"/>
                </a:solidFill>
              </a:rPr>
              <a:t>Nhà ở sạch sẽ, ngăn nắp.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41666"/>
                                        </p:tgtEl>
                                        <p:attrNameLst>
                                          <p:attrName>style.visibility</p:attrName>
                                        </p:attrNameLst>
                                      </p:cBhvr>
                                      <p:to>
                                        <p:strVal val="visible"/>
                                      </p:to>
                                    </p:set>
                                    <p:anim calcmode="lin" valueType="num">
                                      <p:cBhvr>
                                        <p:cTn id="7" dur="500" fill="hold"/>
                                        <p:tgtEl>
                                          <p:spTgt spid="241666"/>
                                        </p:tgtEl>
                                        <p:attrNameLst>
                                          <p:attrName>ppt_w</p:attrName>
                                        </p:attrNameLst>
                                      </p:cBhvr>
                                      <p:tavLst>
                                        <p:tav tm="0">
                                          <p:val>
                                            <p:fltVal val="0"/>
                                          </p:val>
                                        </p:tav>
                                        <p:tav tm="100000">
                                          <p:val>
                                            <p:strVal val="#ppt_w"/>
                                          </p:val>
                                        </p:tav>
                                      </p:tavLst>
                                    </p:anim>
                                    <p:anim calcmode="lin" valueType="num">
                                      <p:cBhvr>
                                        <p:cTn id="8" dur="500" fill="hold"/>
                                        <p:tgtEl>
                                          <p:spTgt spid="241666"/>
                                        </p:tgtEl>
                                        <p:attrNameLst>
                                          <p:attrName>ppt_h</p:attrName>
                                        </p:attrNameLst>
                                      </p:cBhvr>
                                      <p:tavLst>
                                        <p:tav tm="0">
                                          <p:val>
                                            <p:fltVal val="0"/>
                                          </p:val>
                                        </p:tav>
                                        <p:tav tm="100000">
                                          <p:val>
                                            <p:strVal val="#ppt_h"/>
                                          </p:val>
                                        </p:tav>
                                      </p:tavLst>
                                    </p:anim>
                                  </p:childTnLst>
                                </p:cTn>
                              </p:par>
                              <p:par>
                                <p:cTn id="9" presetID="4" presetClass="entr" presetSubtype="16" fill="hold" grpId="0" nodeType="withEffect">
                                  <p:stCondLst>
                                    <p:cond delay="0"/>
                                  </p:stCondLst>
                                  <p:childTnLst>
                                    <p:set>
                                      <p:cBhvr>
                                        <p:cTn id="10" dur="1" fill="hold">
                                          <p:stCondLst>
                                            <p:cond delay="0"/>
                                          </p:stCondLst>
                                        </p:cTn>
                                        <p:tgtEl>
                                          <p:spTgt spid="241667">
                                            <p:txEl>
                                              <p:pRg st="0" end="0"/>
                                            </p:txEl>
                                          </p:spTgt>
                                        </p:tgtEl>
                                        <p:attrNameLst>
                                          <p:attrName>style.visibility</p:attrName>
                                        </p:attrNameLst>
                                      </p:cBhvr>
                                      <p:to>
                                        <p:strVal val="visible"/>
                                      </p:to>
                                    </p:set>
                                    <p:animEffect transition="in" filter="box(in)">
                                      <p:cBhvr>
                                        <p:cTn id="11" dur="500"/>
                                        <p:tgtEl>
                                          <p:spTgt spid="241667">
                                            <p:txEl>
                                              <p:pRg st="0" end="0"/>
                                            </p:txEl>
                                          </p:spTgt>
                                        </p:tgtEl>
                                      </p:cBhvr>
                                    </p:animEffect>
                                  </p:childTnLst>
                                </p:cTn>
                              </p:par>
                              <p:par>
                                <p:cTn id="12" presetID="4" presetClass="entr" presetSubtype="16" fill="hold" nodeType="withEffect">
                                  <p:stCondLst>
                                    <p:cond delay="0"/>
                                  </p:stCondLst>
                                  <p:childTnLst>
                                    <p:set>
                                      <p:cBhvr>
                                        <p:cTn id="13" dur="1" fill="hold">
                                          <p:stCondLst>
                                            <p:cond delay="0"/>
                                          </p:stCondLst>
                                        </p:cTn>
                                        <p:tgtEl>
                                          <p:spTgt spid="241667">
                                            <p:txEl>
                                              <p:pRg st="0" end="0"/>
                                            </p:txEl>
                                          </p:spTgt>
                                        </p:tgtEl>
                                        <p:attrNameLst>
                                          <p:attrName>style.visibility</p:attrName>
                                        </p:attrNameLst>
                                      </p:cBhvr>
                                      <p:to>
                                        <p:strVal val="visible"/>
                                      </p:to>
                                    </p:set>
                                    <p:animEffect transition="in" filter="box(in)">
                                      <p:cBhvr>
                                        <p:cTn id="14" dur="500"/>
                                        <p:tgtEl>
                                          <p:spTgt spid="24166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1677"/>
                                        </p:tgtEl>
                                        <p:attrNameLst>
                                          <p:attrName>style.visibility</p:attrName>
                                        </p:attrNameLst>
                                      </p:cBhvr>
                                      <p:to>
                                        <p:strVal val="visible"/>
                                      </p:to>
                                    </p:set>
                                    <p:anim calcmode="lin" valueType="num">
                                      <p:cBhvr additive="base">
                                        <p:cTn id="19" dur="500" fill="hold"/>
                                        <p:tgtEl>
                                          <p:spTgt spid="241677"/>
                                        </p:tgtEl>
                                        <p:attrNameLst>
                                          <p:attrName>ppt_x</p:attrName>
                                        </p:attrNameLst>
                                      </p:cBhvr>
                                      <p:tavLst>
                                        <p:tav tm="0">
                                          <p:val>
                                            <p:strVal val="#ppt_x"/>
                                          </p:val>
                                        </p:tav>
                                        <p:tav tm="100000">
                                          <p:val>
                                            <p:strVal val="#ppt_x"/>
                                          </p:val>
                                        </p:tav>
                                      </p:tavLst>
                                    </p:anim>
                                    <p:anim calcmode="lin" valueType="num">
                                      <p:cBhvr additive="base">
                                        <p:cTn id="20" dur="500" fill="hold"/>
                                        <p:tgtEl>
                                          <p:spTgt spid="2416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6" grpId="0" animBg="1"/>
      <p:bldP spid="241667" grpId="0" build="allAtOnce"/>
      <p:bldP spid="24167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Nha o sach se ngan nap(3)"/>
          <p:cNvPicPr>
            <a:picLocks noGrp="1" noChangeAspect="1" noChangeArrowheads="1"/>
          </p:cNvPicPr>
          <p:nvPr>
            <p:ph sz="quarter" idx="2"/>
          </p:nvPr>
        </p:nvPicPr>
        <p:blipFill>
          <a:blip r:embed="rId2"/>
          <a:srcRect/>
          <a:stretch>
            <a:fillRect/>
          </a:stretch>
        </p:blipFill>
        <p:spPr bwMode="auto">
          <a:xfrm>
            <a:off x="4910138" y="1524000"/>
            <a:ext cx="4005262" cy="2362200"/>
          </a:xfrm>
          <a:noFill/>
          <a:ln>
            <a:miter lim="800000"/>
            <a:headEnd/>
            <a:tailEnd/>
          </a:ln>
        </p:spPr>
      </p:pic>
      <p:pic>
        <p:nvPicPr>
          <p:cNvPr id="3077" name="Picture 5" descr="Nha o sach se ngan nap(4)"/>
          <p:cNvPicPr>
            <a:picLocks noGrp="1" noChangeAspect="1" noChangeArrowheads="1"/>
          </p:cNvPicPr>
          <p:nvPr>
            <p:ph sz="quarter" idx="3"/>
          </p:nvPr>
        </p:nvPicPr>
        <p:blipFill>
          <a:blip r:embed="rId3"/>
          <a:srcRect/>
          <a:stretch>
            <a:fillRect/>
          </a:stretch>
        </p:blipFill>
        <p:spPr bwMode="auto">
          <a:xfrm>
            <a:off x="4914900" y="3995738"/>
            <a:ext cx="3971925" cy="2386012"/>
          </a:xfrm>
          <a:noFill/>
          <a:ln>
            <a:miter lim="800000"/>
            <a:headEnd/>
            <a:tailEnd/>
          </a:ln>
        </p:spPr>
      </p:pic>
      <p:sp>
        <p:nvSpPr>
          <p:cNvPr id="284686" name="Text Box 14"/>
          <p:cNvSpPr txBox="1">
            <a:spLocks noGrp="1" noChangeArrowheads="1"/>
          </p:cNvSpPr>
          <p:nvPr>
            <p:ph sz="half" idx="1"/>
          </p:nvPr>
        </p:nvSpPr>
        <p:spPr bwMode="auto">
          <a:xfrm>
            <a:off x="0" y="2928938"/>
            <a:ext cx="4495800" cy="1981200"/>
          </a:xfrm>
          <a:noFill/>
          <a:ln>
            <a:miter lim="800000"/>
            <a:headEnd/>
            <a:tailEnd/>
          </a:ln>
        </p:spPr>
        <p:txBody>
          <a:bodyPr vert="horz" wrap="square" lIns="91440" tIns="45720" rIns="91440" bIns="45720" numCol="1" anchor="t" anchorCtr="0" compatLnSpc="1">
            <a:prstTxWarp prst="textNoShape">
              <a:avLst/>
            </a:prstTxWarp>
          </a:bodyPr>
          <a:lstStyle/>
          <a:p>
            <a:pPr marL="457200" indent="-392113" algn="just">
              <a:spcBef>
                <a:spcPct val="50000"/>
              </a:spcBef>
              <a:buClrTx/>
              <a:buSzTx/>
              <a:buFontTx/>
              <a:buNone/>
            </a:pPr>
            <a:r>
              <a:rPr lang="en-US" sz="1800">
                <a:latin typeface="Arial" charset="0"/>
              </a:rPr>
              <a:t>           </a:t>
            </a:r>
            <a:r>
              <a:rPr lang="en-US" sz="2800" b="1">
                <a:latin typeface="Times New Roman" pitchFamily="18" charset="0"/>
              </a:rPr>
              <a:t>Quan sát hình 2.8 về nhà ở sạch sẽ và ngăn nắp, em có nhận xét gì (bên ngoài và bên trong)?</a:t>
            </a:r>
          </a:p>
        </p:txBody>
      </p:sp>
      <p:sp>
        <p:nvSpPr>
          <p:cNvPr id="284687" name="Text Box 15"/>
          <p:cNvSpPr txBox="1">
            <a:spLocks noChangeArrowheads="1"/>
          </p:cNvSpPr>
          <p:nvPr/>
        </p:nvSpPr>
        <p:spPr bwMode="auto">
          <a:xfrm>
            <a:off x="6477000" y="6338888"/>
            <a:ext cx="2057400" cy="519112"/>
          </a:xfrm>
          <a:prstGeom prst="rect">
            <a:avLst/>
          </a:prstGeom>
          <a:noFill/>
          <a:ln w="9525">
            <a:noFill/>
            <a:miter lim="800000"/>
            <a:headEnd/>
            <a:tailEnd/>
          </a:ln>
          <a:effectLst/>
        </p:spPr>
        <p:txBody>
          <a:bodyPr>
            <a:spAutoFit/>
          </a:bodyPr>
          <a:lstStyle/>
          <a:p>
            <a:pPr marL="457200" indent="-457200">
              <a:buFontTx/>
              <a:buNone/>
            </a:pPr>
            <a:r>
              <a:rPr lang="en-US">
                <a:solidFill>
                  <a:schemeClr val="tx1"/>
                </a:solidFill>
              </a:rPr>
              <a:t> </a:t>
            </a:r>
            <a:r>
              <a:rPr lang="en-US" b="1">
                <a:solidFill>
                  <a:schemeClr val="tx1"/>
                </a:solidFill>
              </a:rPr>
              <a:t>Hình 2.8  </a:t>
            </a:r>
            <a:r>
              <a:rPr lang="en-US">
                <a:solidFill>
                  <a:schemeClr val="tx1"/>
                </a:solidFill>
              </a:rPr>
              <a:t>     </a:t>
            </a:r>
            <a:endParaRPr lang="en-US" b="1">
              <a:solidFill>
                <a:schemeClr val="tx1"/>
              </a:solidFill>
            </a:endParaRPr>
          </a:p>
        </p:txBody>
      </p:sp>
      <p:sp>
        <p:nvSpPr>
          <p:cNvPr id="284688" name="Rectangle 16"/>
          <p:cNvSpPr>
            <a:spLocks noChangeArrowheads="1"/>
          </p:cNvSpPr>
          <p:nvPr/>
        </p:nvSpPr>
        <p:spPr bwMode="auto">
          <a:xfrm>
            <a:off x="4916488" y="1506538"/>
            <a:ext cx="1822450" cy="579437"/>
          </a:xfrm>
          <a:prstGeom prst="rect">
            <a:avLst/>
          </a:prstGeom>
          <a:solidFill>
            <a:srgbClr val="DDDDDD"/>
          </a:solidFill>
          <a:ln w="9525">
            <a:noFill/>
            <a:miter lim="800000"/>
            <a:headEnd/>
            <a:tailEnd/>
          </a:ln>
          <a:effectLst/>
        </p:spPr>
        <p:txBody>
          <a:bodyPr>
            <a:spAutoFit/>
          </a:bodyPr>
          <a:lstStyle/>
          <a:p>
            <a:pPr eaLnBrk="0" hangingPunct="0">
              <a:spcBef>
                <a:spcPct val="0"/>
              </a:spcBef>
              <a:buFontTx/>
              <a:buNone/>
            </a:pPr>
            <a:r>
              <a:rPr lang="en-US" b="1">
                <a:solidFill>
                  <a:srgbClr val="990000"/>
                </a:solidFill>
              </a:rPr>
              <a:t>Ngoài nhà</a:t>
            </a:r>
            <a:r>
              <a:rPr lang="en-US" sz="3200">
                <a:solidFill>
                  <a:srgbClr val="0000FF"/>
                </a:solidFill>
              </a:rPr>
              <a:t>    </a:t>
            </a:r>
            <a:endParaRPr lang="en-US" sz="3600" b="1">
              <a:solidFill>
                <a:srgbClr val="0000FF"/>
              </a:solidFill>
            </a:endParaRPr>
          </a:p>
        </p:txBody>
      </p:sp>
      <p:sp>
        <p:nvSpPr>
          <p:cNvPr id="284689" name="Rectangle 17"/>
          <p:cNvSpPr>
            <a:spLocks noChangeArrowheads="1"/>
          </p:cNvSpPr>
          <p:nvPr/>
        </p:nvSpPr>
        <p:spPr bwMode="auto">
          <a:xfrm>
            <a:off x="7078663" y="5875338"/>
            <a:ext cx="1822450" cy="519112"/>
          </a:xfrm>
          <a:prstGeom prst="rect">
            <a:avLst/>
          </a:prstGeom>
          <a:solidFill>
            <a:srgbClr val="DDDDDD"/>
          </a:solidFill>
          <a:ln w="9525">
            <a:noFill/>
            <a:miter lim="800000"/>
            <a:headEnd/>
            <a:tailEnd/>
          </a:ln>
          <a:effectLst/>
        </p:spPr>
        <p:txBody>
          <a:bodyPr>
            <a:spAutoFit/>
          </a:bodyPr>
          <a:lstStyle/>
          <a:p>
            <a:pPr eaLnBrk="0" hangingPunct="0">
              <a:spcBef>
                <a:spcPct val="0"/>
              </a:spcBef>
              <a:buFontTx/>
              <a:buNone/>
            </a:pPr>
            <a:r>
              <a:rPr lang="en-US" b="1">
                <a:solidFill>
                  <a:srgbClr val="990000"/>
                </a:solidFill>
              </a:rPr>
              <a:t>Trong nhà</a:t>
            </a:r>
            <a:r>
              <a:rPr lang="en-US">
                <a:solidFill>
                  <a:srgbClr val="0000FF"/>
                </a:solidFill>
              </a:rPr>
              <a:t>    </a:t>
            </a:r>
            <a:endParaRPr lang="en-US" sz="3200" b="1">
              <a:solidFill>
                <a:srgbClr val="0000FF"/>
              </a:solidFill>
            </a:endParaRPr>
          </a:p>
        </p:txBody>
      </p:sp>
      <p:sp>
        <p:nvSpPr>
          <p:cNvPr id="284691" name="Text Box 19"/>
          <p:cNvSpPr txBox="1">
            <a:spLocks noChangeArrowheads="1"/>
          </p:cNvSpPr>
          <p:nvPr/>
        </p:nvSpPr>
        <p:spPr bwMode="auto">
          <a:xfrm>
            <a:off x="60325" y="-9525"/>
            <a:ext cx="1371600" cy="519113"/>
          </a:xfrm>
          <a:prstGeom prst="rect">
            <a:avLst/>
          </a:prstGeom>
          <a:noFill/>
          <a:ln w="9525">
            <a:noFill/>
            <a:miter lim="800000"/>
            <a:headEnd/>
            <a:tailEnd/>
          </a:ln>
          <a:effectLst/>
        </p:spPr>
        <p:txBody>
          <a:bodyPr>
            <a:spAutoFit/>
          </a:bodyPr>
          <a:lstStyle/>
          <a:p>
            <a:pPr>
              <a:buFontTx/>
              <a:buNone/>
            </a:pPr>
            <a:r>
              <a:rPr lang="en-US" b="1" i="1" u="sng">
                <a:solidFill>
                  <a:schemeClr val="tx1"/>
                </a:solidFill>
              </a:rPr>
              <a:t>Tiết 23</a:t>
            </a:r>
            <a:r>
              <a:rPr lang="en-US" b="1" i="1">
                <a:solidFill>
                  <a:schemeClr val="tx1"/>
                </a:solidFill>
              </a:rPr>
              <a:t>:</a:t>
            </a:r>
          </a:p>
        </p:txBody>
      </p:sp>
      <p:sp>
        <p:nvSpPr>
          <p:cNvPr id="284692" name="WordArt 20"/>
          <p:cNvSpPr>
            <a:spLocks noChangeArrowheads="1" noChangeShapeType="1" noTextEdit="1"/>
          </p:cNvSpPr>
          <p:nvPr/>
        </p:nvSpPr>
        <p:spPr bwMode="auto">
          <a:xfrm>
            <a:off x="749300" y="260350"/>
            <a:ext cx="8077200" cy="990600"/>
          </a:xfrm>
          <a:prstGeom prst="rect">
            <a:avLst/>
          </a:prstGeom>
        </p:spPr>
        <p:txBody>
          <a:bodyPr wrap="none" fromWordArt="1">
            <a:prstTxWarp prst="textWave1">
              <a:avLst>
                <a:gd name="adj1" fmla="val 13005"/>
                <a:gd name="adj2" fmla="val 0"/>
              </a:avLst>
            </a:prstTxWarp>
          </a:bodyPr>
          <a:lstStyle/>
          <a:p>
            <a:pPr algn="ctr"/>
            <a:r>
              <a:rPr lang="en-US" b="1"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GIỮ GÌN NHÀ Ở SẠCH SẼ, NGĂN NẮP</a:t>
            </a:r>
          </a:p>
        </p:txBody>
      </p:sp>
      <p:sp>
        <p:nvSpPr>
          <p:cNvPr id="284693" name="Text Box 21"/>
          <p:cNvSpPr txBox="1">
            <a:spLocks noChangeArrowheads="1"/>
          </p:cNvSpPr>
          <p:nvPr/>
        </p:nvSpPr>
        <p:spPr bwMode="auto">
          <a:xfrm>
            <a:off x="0" y="1700213"/>
            <a:ext cx="4800600" cy="1373187"/>
          </a:xfrm>
          <a:prstGeom prst="rect">
            <a:avLst/>
          </a:prstGeom>
          <a:noFill/>
          <a:ln w="9525">
            <a:noFill/>
            <a:miter lim="800000"/>
            <a:headEnd/>
            <a:tailEnd/>
          </a:ln>
          <a:effectLst/>
        </p:spPr>
        <p:txBody>
          <a:bodyPr>
            <a:spAutoFit/>
          </a:bodyPr>
          <a:lstStyle/>
          <a:p>
            <a:pPr algn="just" eaLnBrk="0" hangingPunct="0">
              <a:spcBef>
                <a:spcPct val="0"/>
              </a:spcBef>
              <a:buFontTx/>
              <a:buNone/>
            </a:pPr>
            <a:r>
              <a:rPr lang="en-US" b="1" i="1">
                <a:solidFill>
                  <a:schemeClr val="tx1"/>
                </a:solidFill>
              </a:rPr>
              <a:t>   - Ngoài nhà: Sạch, gọn. Có cây cảnh.</a:t>
            </a:r>
          </a:p>
          <a:p>
            <a:pPr>
              <a:spcBef>
                <a:spcPct val="0"/>
              </a:spcBef>
              <a:buFontTx/>
              <a:buNone/>
            </a:pPr>
            <a:r>
              <a:rPr lang="en-US">
                <a:solidFill>
                  <a:schemeClr val="tx1"/>
                </a:solidFill>
              </a:rPr>
              <a:t>           Môi trường sống sạch sẽ.</a:t>
            </a:r>
          </a:p>
        </p:txBody>
      </p:sp>
      <p:sp>
        <p:nvSpPr>
          <p:cNvPr id="284694" name="AutoShape 22"/>
          <p:cNvSpPr>
            <a:spLocks noChangeArrowheads="1"/>
          </p:cNvSpPr>
          <p:nvPr/>
        </p:nvSpPr>
        <p:spPr bwMode="auto">
          <a:xfrm>
            <a:off x="71438" y="2690813"/>
            <a:ext cx="823912" cy="304800"/>
          </a:xfrm>
          <a:prstGeom prst="rightArrow">
            <a:avLst>
              <a:gd name="adj1" fmla="val 50000"/>
              <a:gd name="adj2" fmla="val 67578"/>
            </a:avLst>
          </a:prstGeom>
          <a:solidFill>
            <a:schemeClr val="accent1"/>
          </a:solidFill>
          <a:ln w="9525">
            <a:solidFill>
              <a:schemeClr val="tx1"/>
            </a:solidFill>
            <a:miter lim="800000"/>
            <a:headEnd/>
            <a:tailEnd/>
          </a:ln>
          <a:effectLst/>
        </p:spPr>
        <p:txBody>
          <a:bodyPr wrap="none" anchor="ctr"/>
          <a:lstStyle/>
          <a:p>
            <a:endParaRPr lang="en-US"/>
          </a:p>
        </p:txBody>
      </p:sp>
      <p:sp>
        <p:nvSpPr>
          <p:cNvPr id="284695" name="Line 23"/>
          <p:cNvSpPr>
            <a:spLocks noChangeShapeType="1"/>
          </p:cNvSpPr>
          <p:nvPr/>
        </p:nvSpPr>
        <p:spPr bwMode="auto">
          <a:xfrm flipH="1" flipV="1">
            <a:off x="0" y="3886200"/>
            <a:ext cx="9144000" cy="76200"/>
          </a:xfrm>
          <a:prstGeom prst="line">
            <a:avLst/>
          </a:prstGeom>
          <a:noFill/>
          <a:ln w="9525">
            <a:solidFill>
              <a:schemeClr val="tx1"/>
            </a:solidFill>
            <a:round/>
            <a:headEnd/>
            <a:tailEnd/>
          </a:ln>
          <a:effectLst/>
        </p:spPr>
        <p:txBody>
          <a:bodyPr/>
          <a:lstStyle/>
          <a:p>
            <a:endParaRPr lang="en-US"/>
          </a:p>
        </p:txBody>
      </p:sp>
      <p:sp>
        <p:nvSpPr>
          <p:cNvPr id="284697" name="Text Box 25"/>
          <p:cNvSpPr txBox="1">
            <a:spLocks noChangeArrowheads="1"/>
          </p:cNvSpPr>
          <p:nvPr/>
        </p:nvSpPr>
        <p:spPr bwMode="auto">
          <a:xfrm>
            <a:off x="152400" y="4157663"/>
            <a:ext cx="4800600" cy="2654300"/>
          </a:xfrm>
          <a:prstGeom prst="rect">
            <a:avLst/>
          </a:prstGeom>
          <a:noFill/>
          <a:ln w="9525">
            <a:noFill/>
            <a:miter lim="800000"/>
            <a:headEnd/>
            <a:tailEnd/>
          </a:ln>
          <a:effectLst/>
        </p:spPr>
        <p:txBody>
          <a:bodyPr>
            <a:spAutoFit/>
          </a:bodyPr>
          <a:lstStyle/>
          <a:p>
            <a:pPr algn="just">
              <a:spcBef>
                <a:spcPct val="0"/>
              </a:spcBef>
              <a:buFontTx/>
              <a:buNone/>
            </a:pPr>
            <a:r>
              <a:rPr lang="en-US" b="1" i="1">
                <a:solidFill>
                  <a:schemeClr val="tx1"/>
                </a:solidFill>
              </a:rPr>
              <a:t>- Chăn, màn gấp gọn gàng.</a:t>
            </a:r>
          </a:p>
          <a:p>
            <a:pPr algn="just">
              <a:spcBef>
                <a:spcPct val="0"/>
              </a:spcBef>
              <a:buFontTx/>
              <a:buNone/>
            </a:pPr>
            <a:r>
              <a:rPr lang="en-US" b="1" i="1">
                <a:solidFill>
                  <a:schemeClr val="tx1"/>
                </a:solidFill>
              </a:rPr>
              <a:t>- Dép để gọn bên cạnh giường.</a:t>
            </a:r>
          </a:p>
          <a:p>
            <a:pPr algn="just">
              <a:spcBef>
                <a:spcPct val="0"/>
              </a:spcBef>
              <a:buFontTx/>
              <a:buNone/>
            </a:pPr>
            <a:r>
              <a:rPr lang="en-US" b="1" i="1">
                <a:solidFill>
                  <a:schemeClr val="tx1"/>
                </a:solidFill>
              </a:rPr>
              <a:t>- Kệ sách, bàn học, sách ngay ngắn...</a:t>
            </a:r>
          </a:p>
          <a:p>
            <a:pPr algn="just">
              <a:spcBef>
                <a:spcPct val="0"/>
              </a:spcBef>
              <a:buFontTx/>
              <a:buNone/>
            </a:pPr>
            <a:r>
              <a:rPr lang="en-US">
                <a:solidFill>
                  <a:schemeClr val="tx1"/>
                </a:solidFill>
              </a:rPr>
              <a:t>         Có sự chăm sóc của con người.</a:t>
            </a:r>
          </a:p>
        </p:txBody>
      </p:sp>
      <p:sp>
        <p:nvSpPr>
          <p:cNvPr id="284698" name="AutoShape 26"/>
          <p:cNvSpPr>
            <a:spLocks noChangeArrowheads="1"/>
          </p:cNvSpPr>
          <p:nvPr/>
        </p:nvSpPr>
        <p:spPr bwMode="auto">
          <a:xfrm>
            <a:off x="80963" y="5981700"/>
            <a:ext cx="823912" cy="304800"/>
          </a:xfrm>
          <a:prstGeom prst="rightArrow">
            <a:avLst>
              <a:gd name="adj1" fmla="val 50000"/>
              <a:gd name="adj2" fmla="val 67578"/>
            </a:avLst>
          </a:prstGeom>
          <a:solidFill>
            <a:schemeClr val="accent1"/>
          </a:solidFill>
          <a:ln w="9525">
            <a:solidFill>
              <a:schemeClr val="tx1"/>
            </a:solidFill>
            <a:miter lim="800000"/>
            <a:headEnd/>
            <a:tailEnd/>
          </a:ln>
          <a:effectLst/>
        </p:spPr>
        <p:txBody>
          <a:bodyPr wrap="none" anchor="ctr"/>
          <a:lstStyle/>
          <a:p>
            <a:endParaRPr lang="en-US"/>
          </a:p>
        </p:txBody>
      </p:sp>
      <p:sp>
        <p:nvSpPr>
          <p:cNvPr id="284700" name="Text Box 28"/>
          <p:cNvSpPr txBox="1">
            <a:spLocks noChangeArrowheads="1"/>
          </p:cNvSpPr>
          <p:nvPr/>
        </p:nvSpPr>
        <p:spPr bwMode="auto">
          <a:xfrm>
            <a:off x="1676400" y="6338888"/>
            <a:ext cx="4419600" cy="519112"/>
          </a:xfrm>
          <a:prstGeom prst="rect">
            <a:avLst/>
          </a:prstGeom>
          <a:noFill/>
          <a:ln w="9525">
            <a:noFill/>
            <a:miter lim="800000"/>
            <a:headEnd/>
            <a:tailEnd/>
          </a:ln>
          <a:effectLst/>
        </p:spPr>
        <p:txBody>
          <a:bodyPr>
            <a:spAutoFit/>
          </a:bodyPr>
          <a:lstStyle/>
          <a:p>
            <a:pPr>
              <a:buFontTx/>
              <a:buNone/>
            </a:pPr>
            <a:r>
              <a:rPr lang="en-US" i="1">
                <a:solidFill>
                  <a:srgbClr val="FFFF66"/>
                </a:solidFill>
              </a:rPr>
              <a:t>( Thảo luận: 3 phút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84692"/>
                                        </p:tgtEl>
                                        <p:attrNameLst>
                                          <p:attrName>style.visibility</p:attrName>
                                        </p:attrNameLst>
                                      </p:cBhvr>
                                      <p:to>
                                        <p:strVal val="visible"/>
                                      </p:to>
                                    </p:set>
                                    <p:anim calcmode="lin" valueType="num">
                                      <p:cBhvr>
                                        <p:cTn id="7" dur="500" fill="hold"/>
                                        <p:tgtEl>
                                          <p:spTgt spid="284692"/>
                                        </p:tgtEl>
                                        <p:attrNameLst>
                                          <p:attrName>ppt_w</p:attrName>
                                        </p:attrNameLst>
                                      </p:cBhvr>
                                      <p:tavLst>
                                        <p:tav tm="0">
                                          <p:val>
                                            <p:fltVal val="0"/>
                                          </p:val>
                                        </p:tav>
                                        <p:tav tm="100000">
                                          <p:val>
                                            <p:strVal val="#ppt_w"/>
                                          </p:val>
                                        </p:tav>
                                      </p:tavLst>
                                    </p:anim>
                                    <p:anim calcmode="lin" valueType="num">
                                      <p:cBhvr>
                                        <p:cTn id="8" dur="500" fill="hold"/>
                                        <p:tgtEl>
                                          <p:spTgt spid="284692"/>
                                        </p:tgtEl>
                                        <p:attrNameLst>
                                          <p:attrName>ppt_h</p:attrName>
                                        </p:attrNameLst>
                                      </p:cBhvr>
                                      <p:tavLst>
                                        <p:tav tm="0">
                                          <p:val>
                                            <p:fltVal val="0"/>
                                          </p:val>
                                        </p:tav>
                                        <p:tav tm="100000">
                                          <p:val>
                                            <p:strVal val="#ppt_h"/>
                                          </p:val>
                                        </p:tav>
                                      </p:tavLst>
                                    </p:anim>
                                  </p:childTnLst>
                                </p:cTn>
                              </p:par>
                              <p:par>
                                <p:cTn id="9" presetID="4" presetClass="entr" presetSubtype="16" fill="hold" grpId="0" nodeType="withEffect">
                                  <p:stCondLst>
                                    <p:cond delay="0"/>
                                  </p:stCondLst>
                                  <p:childTnLst>
                                    <p:set>
                                      <p:cBhvr>
                                        <p:cTn id="10" dur="1" fill="hold">
                                          <p:stCondLst>
                                            <p:cond delay="0"/>
                                          </p:stCondLst>
                                        </p:cTn>
                                        <p:tgtEl>
                                          <p:spTgt spid="284691">
                                            <p:txEl>
                                              <p:pRg st="0" end="0"/>
                                            </p:txEl>
                                          </p:spTgt>
                                        </p:tgtEl>
                                        <p:attrNameLst>
                                          <p:attrName>style.visibility</p:attrName>
                                        </p:attrNameLst>
                                      </p:cBhvr>
                                      <p:to>
                                        <p:strVal val="visible"/>
                                      </p:to>
                                    </p:set>
                                    <p:animEffect transition="in" filter="box(in)">
                                      <p:cBhvr>
                                        <p:cTn id="11" dur="500"/>
                                        <p:tgtEl>
                                          <p:spTgt spid="284691">
                                            <p:txEl>
                                              <p:pRg st="0" end="0"/>
                                            </p:txEl>
                                          </p:spTgt>
                                        </p:tgtEl>
                                      </p:cBhvr>
                                    </p:animEffect>
                                  </p:childTnLst>
                                </p:cTn>
                              </p:par>
                              <p:par>
                                <p:cTn id="12" presetID="4" presetClass="entr" presetSubtype="16" fill="hold" nodeType="with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box(in)">
                                      <p:cBhvr>
                                        <p:cTn id="14" dur="500"/>
                                        <p:tgtEl>
                                          <p:spTgt spid="3076"/>
                                        </p:tgtEl>
                                      </p:cBhvr>
                                    </p:animEffect>
                                  </p:childTnLst>
                                </p:cTn>
                              </p:par>
                              <p:par>
                                <p:cTn id="15" presetID="4" presetClass="entr" presetSubtype="16" fill="hold" nodeType="with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box(in)">
                                      <p:cBhvr>
                                        <p:cTn id="17" dur="500"/>
                                        <p:tgtEl>
                                          <p:spTgt spid="3077"/>
                                        </p:tgtEl>
                                      </p:cBhvr>
                                    </p:animEffect>
                                  </p:childTnLst>
                                </p:cTn>
                              </p:par>
                            </p:childTnLst>
                          </p:cTn>
                        </p:par>
                        <p:par>
                          <p:cTn id="18" fill="hold">
                            <p:stCondLst>
                              <p:cond delay="500"/>
                            </p:stCondLst>
                            <p:childTnLst>
                              <p:par>
                                <p:cTn id="19" presetID="4" presetClass="entr" presetSubtype="16" fill="hold" grpId="0" nodeType="afterEffect">
                                  <p:stCondLst>
                                    <p:cond delay="0"/>
                                  </p:stCondLst>
                                  <p:childTnLst>
                                    <p:set>
                                      <p:cBhvr>
                                        <p:cTn id="20" dur="1" fill="hold">
                                          <p:stCondLst>
                                            <p:cond delay="0"/>
                                          </p:stCondLst>
                                        </p:cTn>
                                        <p:tgtEl>
                                          <p:spTgt spid="284687"/>
                                        </p:tgtEl>
                                        <p:attrNameLst>
                                          <p:attrName>style.visibility</p:attrName>
                                        </p:attrNameLst>
                                      </p:cBhvr>
                                      <p:to>
                                        <p:strVal val="visible"/>
                                      </p:to>
                                    </p:set>
                                    <p:animEffect transition="in" filter="box(in)">
                                      <p:cBhvr>
                                        <p:cTn id="21" dur="500"/>
                                        <p:tgtEl>
                                          <p:spTgt spid="284687"/>
                                        </p:tgtEl>
                                      </p:cBhvr>
                                    </p:animEffect>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284688"/>
                                        </p:tgtEl>
                                        <p:attrNameLst>
                                          <p:attrName>style.visibility</p:attrName>
                                        </p:attrNameLst>
                                      </p:cBhvr>
                                      <p:to>
                                        <p:strVal val="visible"/>
                                      </p:to>
                                    </p:set>
                                    <p:anim calcmode="lin" valueType="num">
                                      <p:cBhvr additive="base">
                                        <p:cTn id="25" dur="1000" fill="hold"/>
                                        <p:tgtEl>
                                          <p:spTgt spid="284688"/>
                                        </p:tgtEl>
                                        <p:attrNameLst>
                                          <p:attrName>ppt_x</p:attrName>
                                        </p:attrNameLst>
                                      </p:cBhvr>
                                      <p:tavLst>
                                        <p:tav tm="0">
                                          <p:val>
                                            <p:strVal val="#ppt_x"/>
                                          </p:val>
                                        </p:tav>
                                        <p:tav tm="100000">
                                          <p:val>
                                            <p:strVal val="#ppt_x"/>
                                          </p:val>
                                        </p:tav>
                                      </p:tavLst>
                                    </p:anim>
                                    <p:anim calcmode="lin" valueType="num">
                                      <p:cBhvr additive="base">
                                        <p:cTn id="26" dur="1000" fill="hold"/>
                                        <p:tgtEl>
                                          <p:spTgt spid="284688"/>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4" fill="hold" grpId="0" nodeType="afterEffect">
                                  <p:stCondLst>
                                    <p:cond delay="0"/>
                                  </p:stCondLst>
                                  <p:childTnLst>
                                    <p:set>
                                      <p:cBhvr>
                                        <p:cTn id="29" dur="1" fill="hold">
                                          <p:stCondLst>
                                            <p:cond delay="0"/>
                                          </p:stCondLst>
                                        </p:cTn>
                                        <p:tgtEl>
                                          <p:spTgt spid="284689"/>
                                        </p:tgtEl>
                                        <p:attrNameLst>
                                          <p:attrName>style.visibility</p:attrName>
                                        </p:attrNameLst>
                                      </p:cBhvr>
                                      <p:to>
                                        <p:strVal val="visible"/>
                                      </p:to>
                                    </p:set>
                                    <p:anim calcmode="lin" valueType="num">
                                      <p:cBhvr additive="base">
                                        <p:cTn id="30" dur="1000" fill="hold"/>
                                        <p:tgtEl>
                                          <p:spTgt spid="284689"/>
                                        </p:tgtEl>
                                        <p:attrNameLst>
                                          <p:attrName>ppt_x</p:attrName>
                                        </p:attrNameLst>
                                      </p:cBhvr>
                                      <p:tavLst>
                                        <p:tav tm="0">
                                          <p:val>
                                            <p:strVal val="#ppt_x"/>
                                          </p:val>
                                        </p:tav>
                                        <p:tav tm="100000">
                                          <p:val>
                                            <p:strVal val="#ppt_x"/>
                                          </p:val>
                                        </p:tav>
                                      </p:tavLst>
                                    </p:anim>
                                    <p:anim calcmode="lin" valueType="num">
                                      <p:cBhvr additive="base">
                                        <p:cTn id="31" dur="1000" fill="hold"/>
                                        <p:tgtEl>
                                          <p:spTgt spid="284689"/>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4" presetClass="entr" presetSubtype="16" fill="hold" grpId="0" nodeType="afterEffect">
                                  <p:stCondLst>
                                    <p:cond delay="0"/>
                                  </p:stCondLst>
                                  <p:childTnLst>
                                    <p:set>
                                      <p:cBhvr>
                                        <p:cTn id="34" dur="1" fill="hold">
                                          <p:stCondLst>
                                            <p:cond delay="0"/>
                                          </p:stCondLst>
                                        </p:cTn>
                                        <p:tgtEl>
                                          <p:spTgt spid="284686"/>
                                        </p:tgtEl>
                                        <p:attrNameLst>
                                          <p:attrName>style.visibility</p:attrName>
                                        </p:attrNameLst>
                                      </p:cBhvr>
                                      <p:to>
                                        <p:strVal val="visible"/>
                                      </p:to>
                                    </p:set>
                                    <p:animEffect transition="in" filter="box(in)">
                                      <p:cBhvr>
                                        <p:cTn id="35" dur="500"/>
                                        <p:tgtEl>
                                          <p:spTgt spid="284686"/>
                                        </p:tgtEl>
                                      </p:cBhvr>
                                    </p:animEffect>
                                  </p:childTnLst>
                                </p:cTn>
                              </p:par>
                            </p:childTnLst>
                          </p:cTn>
                        </p:par>
                        <p:par>
                          <p:cTn id="36" fill="hold">
                            <p:stCondLst>
                              <p:cond delay="3500"/>
                            </p:stCondLst>
                            <p:childTnLst>
                              <p:par>
                                <p:cTn id="37" presetID="8" presetClass="entr" presetSubtype="16" fill="hold" grpId="0" nodeType="afterEffect">
                                  <p:stCondLst>
                                    <p:cond delay="0"/>
                                  </p:stCondLst>
                                  <p:childTnLst>
                                    <p:set>
                                      <p:cBhvr>
                                        <p:cTn id="38" dur="1" fill="hold">
                                          <p:stCondLst>
                                            <p:cond delay="0"/>
                                          </p:stCondLst>
                                        </p:cTn>
                                        <p:tgtEl>
                                          <p:spTgt spid="284700"/>
                                        </p:tgtEl>
                                        <p:attrNameLst>
                                          <p:attrName>style.visibility</p:attrName>
                                        </p:attrNameLst>
                                      </p:cBhvr>
                                      <p:to>
                                        <p:strVal val="visible"/>
                                      </p:to>
                                    </p:set>
                                    <p:animEffect transition="in" filter="diamond(in)">
                                      <p:cBhvr>
                                        <p:cTn id="39" dur="2000"/>
                                        <p:tgtEl>
                                          <p:spTgt spid="284700"/>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xit" presetSubtype="16" fill="hold" grpId="1" nodeType="clickEffect">
                                  <p:stCondLst>
                                    <p:cond delay="0"/>
                                  </p:stCondLst>
                                  <p:childTnLst>
                                    <p:animEffect transition="out" filter="diamond(in)">
                                      <p:cBhvr>
                                        <p:cTn id="43" dur="2000"/>
                                        <p:tgtEl>
                                          <p:spTgt spid="284686"/>
                                        </p:tgtEl>
                                      </p:cBhvr>
                                    </p:animEffect>
                                    <p:set>
                                      <p:cBhvr>
                                        <p:cTn id="44" dur="1" fill="hold">
                                          <p:stCondLst>
                                            <p:cond delay="1999"/>
                                          </p:stCondLst>
                                        </p:cTn>
                                        <p:tgtEl>
                                          <p:spTgt spid="284686"/>
                                        </p:tgtEl>
                                        <p:attrNameLst>
                                          <p:attrName>style.visibility</p:attrName>
                                        </p:attrNameLst>
                                      </p:cBhvr>
                                      <p:to>
                                        <p:strVal val="hidden"/>
                                      </p:to>
                                    </p:set>
                                  </p:childTnLst>
                                </p:cTn>
                              </p:par>
                            </p:childTnLst>
                          </p:cTn>
                        </p:par>
                        <p:par>
                          <p:cTn id="45" fill="hold">
                            <p:stCondLst>
                              <p:cond delay="2000"/>
                            </p:stCondLst>
                            <p:childTnLst>
                              <p:par>
                                <p:cTn id="46" presetID="8" presetClass="exit" presetSubtype="16" fill="hold" grpId="1" nodeType="afterEffect">
                                  <p:stCondLst>
                                    <p:cond delay="0"/>
                                  </p:stCondLst>
                                  <p:childTnLst>
                                    <p:animEffect transition="out" filter="diamond(in)">
                                      <p:cBhvr>
                                        <p:cTn id="47" dur="2000"/>
                                        <p:tgtEl>
                                          <p:spTgt spid="284700"/>
                                        </p:tgtEl>
                                      </p:cBhvr>
                                    </p:animEffect>
                                    <p:set>
                                      <p:cBhvr>
                                        <p:cTn id="48" dur="1" fill="hold">
                                          <p:stCondLst>
                                            <p:cond delay="1999"/>
                                          </p:stCondLst>
                                        </p:cTn>
                                        <p:tgtEl>
                                          <p:spTgt spid="284700"/>
                                        </p:tgtEl>
                                        <p:attrNameLst>
                                          <p:attrName>style.visibility</p:attrName>
                                        </p:attrNameLst>
                                      </p:cBhvr>
                                      <p:to>
                                        <p:strVal val="hidden"/>
                                      </p:to>
                                    </p:set>
                                  </p:childTnLst>
                                </p:cTn>
                              </p:par>
                            </p:childTnLst>
                          </p:cTn>
                        </p:par>
                        <p:par>
                          <p:cTn id="49" fill="hold">
                            <p:stCondLst>
                              <p:cond delay="4000"/>
                            </p:stCondLst>
                            <p:childTnLst>
                              <p:par>
                                <p:cTn id="50" presetID="5" presetClass="entr" presetSubtype="10" fill="hold" nodeType="afterEffect">
                                  <p:stCondLst>
                                    <p:cond delay="0"/>
                                  </p:stCondLst>
                                  <p:childTnLst>
                                    <p:set>
                                      <p:cBhvr>
                                        <p:cTn id="51" dur="1" fill="hold">
                                          <p:stCondLst>
                                            <p:cond delay="0"/>
                                          </p:stCondLst>
                                        </p:cTn>
                                        <p:tgtEl>
                                          <p:spTgt spid="284693">
                                            <p:txEl>
                                              <p:pRg st="0" end="0"/>
                                            </p:txEl>
                                          </p:spTgt>
                                        </p:tgtEl>
                                        <p:attrNameLst>
                                          <p:attrName>style.visibility</p:attrName>
                                        </p:attrNameLst>
                                      </p:cBhvr>
                                      <p:to>
                                        <p:strVal val="visible"/>
                                      </p:to>
                                    </p:set>
                                    <p:animEffect transition="in" filter="checkerboard(across)">
                                      <p:cBhvr>
                                        <p:cTn id="52" dur="500"/>
                                        <p:tgtEl>
                                          <p:spTgt spid="284693">
                                            <p:txEl>
                                              <p:pRg st="0" end="0"/>
                                            </p:txEl>
                                          </p:spTgt>
                                        </p:tgtEl>
                                      </p:cBhvr>
                                    </p:animEffect>
                                  </p:childTnLst>
                                </p:cTn>
                              </p:par>
                            </p:childTnLst>
                          </p:cTn>
                        </p:par>
                        <p:par>
                          <p:cTn id="53" fill="hold">
                            <p:stCondLst>
                              <p:cond delay="4500"/>
                            </p:stCondLst>
                            <p:childTnLst>
                              <p:par>
                                <p:cTn id="54" presetID="5" presetClass="entr" presetSubtype="10" fill="hold" nodeType="afterEffect">
                                  <p:stCondLst>
                                    <p:cond delay="0"/>
                                  </p:stCondLst>
                                  <p:childTnLst>
                                    <p:set>
                                      <p:cBhvr>
                                        <p:cTn id="55" dur="1" fill="hold">
                                          <p:stCondLst>
                                            <p:cond delay="0"/>
                                          </p:stCondLst>
                                        </p:cTn>
                                        <p:tgtEl>
                                          <p:spTgt spid="284693">
                                            <p:txEl>
                                              <p:pRg st="1" end="1"/>
                                            </p:txEl>
                                          </p:spTgt>
                                        </p:tgtEl>
                                        <p:attrNameLst>
                                          <p:attrName>style.visibility</p:attrName>
                                        </p:attrNameLst>
                                      </p:cBhvr>
                                      <p:to>
                                        <p:strVal val="visible"/>
                                      </p:to>
                                    </p:set>
                                    <p:animEffect transition="in" filter="checkerboard(across)">
                                      <p:cBhvr>
                                        <p:cTn id="56" dur="500"/>
                                        <p:tgtEl>
                                          <p:spTgt spid="284693">
                                            <p:txEl>
                                              <p:pRg st="1" end="1"/>
                                            </p:txEl>
                                          </p:spTgt>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284694"/>
                                        </p:tgtEl>
                                        <p:attrNameLst>
                                          <p:attrName>style.visibility</p:attrName>
                                        </p:attrNameLst>
                                      </p:cBhvr>
                                      <p:to>
                                        <p:strVal val="visible"/>
                                      </p:to>
                                    </p:set>
                                    <p:animEffect transition="in" filter="checkerboard(across)">
                                      <p:cBhvr>
                                        <p:cTn id="59" dur="500"/>
                                        <p:tgtEl>
                                          <p:spTgt spid="284694"/>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284695"/>
                                        </p:tgtEl>
                                        <p:attrNameLst>
                                          <p:attrName>style.visibility</p:attrName>
                                        </p:attrNameLst>
                                      </p:cBhvr>
                                      <p:to>
                                        <p:strVal val="visible"/>
                                      </p:to>
                                    </p:set>
                                    <p:anim calcmode="lin" valueType="num">
                                      <p:cBhvr>
                                        <p:cTn id="62" dur="500" fill="hold"/>
                                        <p:tgtEl>
                                          <p:spTgt spid="284695"/>
                                        </p:tgtEl>
                                        <p:attrNameLst>
                                          <p:attrName>ppt_w</p:attrName>
                                        </p:attrNameLst>
                                      </p:cBhvr>
                                      <p:tavLst>
                                        <p:tav tm="0">
                                          <p:val>
                                            <p:fltVal val="0"/>
                                          </p:val>
                                        </p:tav>
                                        <p:tav tm="100000">
                                          <p:val>
                                            <p:strVal val="#ppt_w"/>
                                          </p:val>
                                        </p:tav>
                                      </p:tavLst>
                                    </p:anim>
                                    <p:anim calcmode="lin" valueType="num">
                                      <p:cBhvr>
                                        <p:cTn id="63" dur="500" fill="hold"/>
                                        <p:tgtEl>
                                          <p:spTgt spid="284695"/>
                                        </p:tgtEl>
                                        <p:attrNameLst>
                                          <p:attrName>ppt_h</p:attrName>
                                        </p:attrNameLst>
                                      </p:cBhvr>
                                      <p:tavLst>
                                        <p:tav tm="0">
                                          <p:val>
                                            <p:fltVal val="0"/>
                                          </p:val>
                                        </p:tav>
                                        <p:tav tm="100000">
                                          <p:val>
                                            <p:strVal val="#ppt_h"/>
                                          </p:val>
                                        </p:tav>
                                      </p:tavLst>
                                    </p:anim>
                                    <p:animEffect transition="in" filter="fade">
                                      <p:cBhvr>
                                        <p:cTn id="64" dur="500"/>
                                        <p:tgtEl>
                                          <p:spTgt spid="284695"/>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284697">
                                            <p:txEl>
                                              <p:pRg st="0" end="0"/>
                                            </p:txEl>
                                          </p:spTgt>
                                        </p:tgtEl>
                                        <p:attrNameLst>
                                          <p:attrName>style.visibility</p:attrName>
                                        </p:attrNameLst>
                                      </p:cBhvr>
                                      <p:to>
                                        <p:strVal val="visible"/>
                                      </p:to>
                                    </p:set>
                                    <p:anim calcmode="lin" valueType="num">
                                      <p:cBhvr additive="base">
                                        <p:cTn id="69" dur="500" fill="hold"/>
                                        <p:tgtEl>
                                          <p:spTgt spid="284697">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84697">
                                            <p:txEl>
                                              <p:pRg st="0" end="0"/>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84697">
                                            <p:txEl>
                                              <p:pRg st="1" end="1"/>
                                            </p:txEl>
                                          </p:spTgt>
                                        </p:tgtEl>
                                        <p:attrNameLst>
                                          <p:attrName>style.visibility</p:attrName>
                                        </p:attrNameLst>
                                      </p:cBhvr>
                                      <p:to>
                                        <p:strVal val="visible"/>
                                      </p:to>
                                    </p:set>
                                    <p:anim calcmode="lin" valueType="num">
                                      <p:cBhvr additive="base">
                                        <p:cTn id="73" dur="500" fill="hold"/>
                                        <p:tgtEl>
                                          <p:spTgt spid="284697">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84697">
                                            <p:txEl>
                                              <p:pRg st="1" end="1"/>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84697">
                                            <p:txEl>
                                              <p:pRg st="2" end="2"/>
                                            </p:txEl>
                                          </p:spTgt>
                                        </p:tgtEl>
                                        <p:attrNameLst>
                                          <p:attrName>style.visibility</p:attrName>
                                        </p:attrNameLst>
                                      </p:cBhvr>
                                      <p:to>
                                        <p:strVal val="visible"/>
                                      </p:to>
                                    </p:set>
                                    <p:anim calcmode="lin" valueType="num">
                                      <p:cBhvr additive="base">
                                        <p:cTn id="77" dur="500" fill="hold"/>
                                        <p:tgtEl>
                                          <p:spTgt spid="284697">
                                            <p:txEl>
                                              <p:pRg st="2" end="2"/>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84697">
                                            <p:txEl>
                                              <p:pRg st="2" end="2"/>
                                            </p:txEl>
                                          </p:spTgt>
                                        </p:tgtEl>
                                        <p:attrNameLst>
                                          <p:attrName>ppt_y</p:attrName>
                                        </p:attrNameLst>
                                      </p:cBhvr>
                                      <p:tavLst>
                                        <p:tav tm="0">
                                          <p:val>
                                            <p:strVal val="1+#ppt_h/2"/>
                                          </p:val>
                                        </p:tav>
                                        <p:tav tm="100000">
                                          <p:val>
                                            <p:strVal val="#ppt_y"/>
                                          </p:val>
                                        </p:tav>
                                      </p:tavLst>
                                    </p:anim>
                                  </p:childTnLst>
                                </p:cTn>
                              </p:par>
                            </p:childTnLst>
                          </p:cTn>
                        </p:par>
                        <p:par>
                          <p:cTn id="79" fill="hold">
                            <p:stCondLst>
                              <p:cond delay="500"/>
                            </p:stCondLst>
                            <p:childTnLst>
                              <p:par>
                                <p:cTn id="80" presetID="5" presetClass="entr" presetSubtype="10" fill="hold" nodeType="afterEffect">
                                  <p:stCondLst>
                                    <p:cond delay="0"/>
                                  </p:stCondLst>
                                  <p:childTnLst>
                                    <p:set>
                                      <p:cBhvr>
                                        <p:cTn id="81" dur="1" fill="hold">
                                          <p:stCondLst>
                                            <p:cond delay="0"/>
                                          </p:stCondLst>
                                        </p:cTn>
                                        <p:tgtEl>
                                          <p:spTgt spid="284697">
                                            <p:txEl>
                                              <p:pRg st="3" end="3"/>
                                            </p:txEl>
                                          </p:spTgt>
                                        </p:tgtEl>
                                        <p:attrNameLst>
                                          <p:attrName>style.visibility</p:attrName>
                                        </p:attrNameLst>
                                      </p:cBhvr>
                                      <p:to>
                                        <p:strVal val="visible"/>
                                      </p:to>
                                    </p:set>
                                    <p:animEffect transition="in" filter="checkerboard(across)">
                                      <p:cBhvr>
                                        <p:cTn id="82" dur="500"/>
                                        <p:tgtEl>
                                          <p:spTgt spid="284697">
                                            <p:txEl>
                                              <p:pRg st="3" end="3"/>
                                            </p:txEl>
                                          </p:spTgt>
                                        </p:tgtEl>
                                      </p:cBhvr>
                                    </p:animEffect>
                                  </p:childTnLst>
                                </p:cTn>
                              </p:par>
                              <p:par>
                                <p:cTn id="83" presetID="5" presetClass="entr" presetSubtype="10" fill="hold" grpId="0" nodeType="withEffect">
                                  <p:stCondLst>
                                    <p:cond delay="0"/>
                                  </p:stCondLst>
                                  <p:childTnLst>
                                    <p:set>
                                      <p:cBhvr>
                                        <p:cTn id="84" dur="1" fill="hold">
                                          <p:stCondLst>
                                            <p:cond delay="0"/>
                                          </p:stCondLst>
                                        </p:cTn>
                                        <p:tgtEl>
                                          <p:spTgt spid="284698"/>
                                        </p:tgtEl>
                                        <p:attrNameLst>
                                          <p:attrName>style.visibility</p:attrName>
                                        </p:attrNameLst>
                                      </p:cBhvr>
                                      <p:to>
                                        <p:strVal val="visible"/>
                                      </p:to>
                                    </p:set>
                                    <p:animEffect transition="in" filter="checkerboard(across)">
                                      <p:cBhvr>
                                        <p:cTn id="85" dur="500"/>
                                        <p:tgtEl>
                                          <p:spTgt spid="284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86" grpId="0" animBg="1"/>
      <p:bldP spid="284686" grpId="1" animBg="1"/>
      <p:bldP spid="284687" grpId="0"/>
      <p:bldP spid="284688" grpId="0" animBg="1"/>
      <p:bldP spid="284689" grpId="0" animBg="1"/>
      <p:bldP spid="284691" grpId="0" build="allAtOnce"/>
      <p:bldP spid="284692" grpId="0" animBg="1"/>
      <p:bldP spid="284694" grpId="0" animBg="1"/>
      <p:bldP spid="284695" grpId="0" animBg="1"/>
      <p:bldP spid="284698" grpId="0" animBg="1"/>
      <p:bldP spid="284700" grpId="0"/>
      <p:bldP spid="28470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6" name="WordArt 8"/>
          <p:cNvSpPr>
            <a:spLocks noChangeArrowheads="1" noChangeShapeType="1" noTextEdit="1"/>
          </p:cNvSpPr>
          <p:nvPr/>
        </p:nvSpPr>
        <p:spPr bwMode="auto">
          <a:xfrm>
            <a:off x="749300" y="260350"/>
            <a:ext cx="8077200" cy="990600"/>
          </a:xfrm>
          <a:prstGeom prst="rect">
            <a:avLst/>
          </a:prstGeom>
        </p:spPr>
        <p:txBody>
          <a:bodyPr wrap="none" fromWordArt="1">
            <a:prstTxWarp prst="textWave1">
              <a:avLst>
                <a:gd name="adj1" fmla="val 13005"/>
                <a:gd name="adj2" fmla="val 0"/>
              </a:avLst>
            </a:prstTxWarp>
          </a:bodyPr>
          <a:lstStyle/>
          <a:p>
            <a:pPr algn="ctr"/>
            <a:r>
              <a:rPr lang="en-US" b="1"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GIỮ GÌN NHÀ Ở SẠCH SẼ, NGĂN NẮP</a:t>
            </a:r>
          </a:p>
        </p:txBody>
      </p:sp>
      <p:sp>
        <p:nvSpPr>
          <p:cNvPr id="288777" name="Text Box 9"/>
          <p:cNvSpPr txBox="1">
            <a:spLocks noChangeArrowheads="1"/>
          </p:cNvSpPr>
          <p:nvPr/>
        </p:nvSpPr>
        <p:spPr bwMode="auto">
          <a:xfrm>
            <a:off x="60325" y="-9525"/>
            <a:ext cx="1371600" cy="519113"/>
          </a:xfrm>
          <a:prstGeom prst="rect">
            <a:avLst/>
          </a:prstGeom>
          <a:noFill/>
          <a:ln w="9525">
            <a:noFill/>
            <a:miter lim="800000"/>
            <a:headEnd/>
            <a:tailEnd/>
          </a:ln>
          <a:effectLst/>
        </p:spPr>
        <p:txBody>
          <a:bodyPr>
            <a:spAutoFit/>
          </a:bodyPr>
          <a:lstStyle/>
          <a:p>
            <a:pPr>
              <a:buFontTx/>
              <a:buNone/>
            </a:pPr>
            <a:r>
              <a:rPr lang="en-US" b="1" i="1" u="sng">
                <a:solidFill>
                  <a:schemeClr val="tx1"/>
                </a:solidFill>
              </a:rPr>
              <a:t>Tiết 23</a:t>
            </a:r>
            <a:r>
              <a:rPr lang="en-US" b="1" i="1">
                <a:solidFill>
                  <a:schemeClr val="tx1"/>
                </a:solidFill>
              </a:rPr>
              <a:t>:</a:t>
            </a:r>
          </a:p>
        </p:txBody>
      </p:sp>
      <p:pic>
        <p:nvPicPr>
          <p:cNvPr id="24583" name="Picture 7" descr="Nha o sach se ngan nap(2)"/>
          <p:cNvPicPr>
            <a:picLocks noGrp="1" noChangeAspect="1" noChangeArrowheads="1"/>
          </p:cNvPicPr>
          <p:nvPr>
            <p:ph sz="quarter" idx="2"/>
          </p:nvPr>
        </p:nvPicPr>
        <p:blipFill>
          <a:blip r:embed="rId2"/>
          <a:srcRect/>
          <a:stretch>
            <a:fillRect/>
          </a:stretch>
        </p:blipFill>
        <p:spPr bwMode="auto">
          <a:xfrm>
            <a:off x="4927600" y="1466850"/>
            <a:ext cx="3925888" cy="2266950"/>
          </a:xfrm>
          <a:noFill/>
          <a:ln>
            <a:miter lim="800000"/>
            <a:headEnd/>
            <a:tailEnd/>
          </a:ln>
        </p:spPr>
      </p:pic>
      <p:pic>
        <p:nvPicPr>
          <p:cNvPr id="24584" name="Picture 8" descr="Nha o sach se ngan nap"/>
          <p:cNvPicPr>
            <a:picLocks noGrp="1" noChangeAspect="1" noChangeArrowheads="1"/>
          </p:cNvPicPr>
          <p:nvPr>
            <p:ph sz="quarter" idx="3"/>
          </p:nvPr>
        </p:nvPicPr>
        <p:blipFill>
          <a:blip r:embed="rId3"/>
          <a:srcRect/>
          <a:stretch>
            <a:fillRect/>
          </a:stretch>
        </p:blipFill>
        <p:spPr bwMode="auto">
          <a:xfrm>
            <a:off x="4924425" y="4014788"/>
            <a:ext cx="3914775" cy="2462212"/>
          </a:xfrm>
          <a:noFill/>
          <a:ln>
            <a:miter lim="800000"/>
            <a:headEnd/>
            <a:tailEnd/>
          </a:ln>
        </p:spPr>
      </p:pic>
      <p:sp>
        <p:nvSpPr>
          <p:cNvPr id="288785" name="Rectangle 17"/>
          <p:cNvSpPr>
            <a:spLocks noChangeArrowheads="1"/>
          </p:cNvSpPr>
          <p:nvPr/>
        </p:nvSpPr>
        <p:spPr bwMode="auto">
          <a:xfrm>
            <a:off x="-228600" y="2600325"/>
            <a:ext cx="4900613" cy="2654300"/>
          </a:xfrm>
          <a:prstGeom prst="rect">
            <a:avLst/>
          </a:prstGeom>
          <a:noFill/>
          <a:ln w="9525" algn="ctr">
            <a:noFill/>
            <a:miter lim="800000"/>
            <a:headEnd/>
            <a:tailEnd/>
          </a:ln>
          <a:effectLst/>
        </p:spPr>
        <p:txBody>
          <a:bodyPr>
            <a:spAutoFit/>
          </a:bodyPr>
          <a:lstStyle/>
          <a:p>
            <a:pPr marL="457200" indent="-457200" algn="just" eaLnBrk="0" hangingPunct="0">
              <a:spcBef>
                <a:spcPct val="0"/>
              </a:spcBef>
              <a:buFontTx/>
              <a:buNone/>
            </a:pPr>
            <a:r>
              <a:rPr lang="en-US" b="1">
                <a:solidFill>
                  <a:srgbClr val="0000FF"/>
                </a:solidFill>
              </a:rPr>
              <a:t>          </a:t>
            </a:r>
            <a:r>
              <a:rPr lang="en-US" b="1">
                <a:solidFill>
                  <a:schemeClr val="tx1"/>
                </a:solidFill>
              </a:rPr>
              <a:t>Hỏi: Trên cơ sở sau khi quan sát, nhận xét tranh vẽ nhà ở sạch sẽ, ngăn nắp, em có nhận xét gì về ngôi nhà trong hình 2.9 ( Ngoài nhà và trong nhà ) ?</a:t>
            </a:r>
            <a:r>
              <a:rPr lang="en-US">
                <a:solidFill>
                  <a:schemeClr val="tx1"/>
                </a:solidFill>
              </a:rPr>
              <a:t> </a:t>
            </a:r>
          </a:p>
        </p:txBody>
      </p:sp>
      <p:sp>
        <p:nvSpPr>
          <p:cNvPr id="288786" name="Rectangle 18"/>
          <p:cNvSpPr>
            <a:spLocks noChangeArrowheads="1"/>
          </p:cNvSpPr>
          <p:nvPr/>
        </p:nvSpPr>
        <p:spPr bwMode="auto">
          <a:xfrm>
            <a:off x="4930775" y="1463675"/>
            <a:ext cx="1822450" cy="579438"/>
          </a:xfrm>
          <a:prstGeom prst="rect">
            <a:avLst/>
          </a:prstGeom>
          <a:solidFill>
            <a:srgbClr val="DDDDDD"/>
          </a:solidFill>
          <a:ln w="9525">
            <a:noFill/>
            <a:miter lim="800000"/>
            <a:headEnd/>
            <a:tailEnd/>
          </a:ln>
          <a:effectLst/>
        </p:spPr>
        <p:txBody>
          <a:bodyPr>
            <a:spAutoFit/>
          </a:bodyPr>
          <a:lstStyle/>
          <a:p>
            <a:pPr eaLnBrk="0" hangingPunct="0">
              <a:spcBef>
                <a:spcPct val="0"/>
              </a:spcBef>
              <a:buFontTx/>
              <a:buNone/>
            </a:pPr>
            <a:r>
              <a:rPr lang="en-US" b="1">
                <a:solidFill>
                  <a:srgbClr val="990000"/>
                </a:solidFill>
              </a:rPr>
              <a:t>Ngoài nhà</a:t>
            </a:r>
            <a:r>
              <a:rPr lang="en-US" sz="3200">
                <a:solidFill>
                  <a:srgbClr val="0000FF"/>
                </a:solidFill>
              </a:rPr>
              <a:t>    </a:t>
            </a:r>
            <a:endParaRPr lang="en-US" sz="3600" b="1">
              <a:solidFill>
                <a:srgbClr val="0000FF"/>
              </a:solidFill>
            </a:endParaRPr>
          </a:p>
        </p:txBody>
      </p:sp>
      <p:sp>
        <p:nvSpPr>
          <p:cNvPr id="288787" name="Rectangle 19"/>
          <p:cNvSpPr>
            <a:spLocks noChangeArrowheads="1"/>
          </p:cNvSpPr>
          <p:nvPr/>
        </p:nvSpPr>
        <p:spPr bwMode="auto">
          <a:xfrm>
            <a:off x="7021513" y="5961063"/>
            <a:ext cx="1822450" cy="519112"/>
          </a:xfrm>
          <a:prstGeom prst="rect">
            <a:avLst/>
          </a:prstGeom>
          <a:solidFill>
            <a:srgbClr val="DDDDDD"/>
          </a:solidFill>
          <a:ln w="9525">
            <a:noFill/>
            <a:miter lim="800000"/>
            <a:headEnd/>
            <a:tailEnd/>
          </a:ln>
          <a:effectLst/>
        </p:spPr>
        <p:txBody>
          <a:bodyPr>
            <a:spAutoFit/>
          </a:bodyPr>
          <a:lstStyle/>
          <a:p>
            <a:pPr eaLnBrk="0" hangingPunct="0">
              <a:spcBef>
                <a:spcPct val="0"/>
              </a:spcBef>
              <a:buFontTx/>
              <a:buNone/>
            </a:pPr>
            <a:r>
              <a:rPr lang="en-US" b="1">
                <a:solidFill>
                  <a:srgbClr val="990000"/>
                </a:solidFill>
              </a:rPr>
              <a:t>Trong nhà</a:t>
            </a:r>
            <a:r>
              <a:rPr lang="en-US">
                <a:solidFill>
                  <a:srgbClr val="0000FF"/>
                </a:solidFill>
              </a:rPr>
              <a:t>    </a:t>
            </a:r>
            <a:endParaRPr lang="en-US" sz="3200" b="1">
              <a:solidFill>
                <a:srgbClr val="0000FF"/>
              </a:solidFill>
            </a:endParaRPr>
          </a:p>
        </p:txBody>
      </p:sp>
      <p:sp>
        <p:nvSpPr>
          <p:cNvPr id="288788" name="Text Box 20"/>
          <p:cNvSpPr txBox="1">
            <a:spLocks noChangeArrowheads="1"/>
          </p:cNvSpPr>
          <p:nvPr/>
        </p:nvSpPr>
        <p:spPr bwMode="auto">
          <a:xfrm>
            <a:off x="6205538" y="6410325"/>
            <a:ext cx="2057400" cy="519113"/>
          </a:xfrm>
          <a:prstGeom prst="rect">
            <a:avLst/>
          </a:prstGeom>
          <a:noFill/>
          <a:ln w="9525">
            <a:noFill/>
            <a:miter lim="800000"/>
            <a:headEnd/>
            <a:tailEnd/>
          </a:ln>
          <a:effectLst/>
        </p:spPr>
        <p:txBody>
          <a:bodyPr>
            <a:spAutoFit/>
          </a:bodyPr>
          <a:lstStyle/>
          <a:p>
            <a:pPr marL="457200" indent="-457200">
              <a:buFontTx/>
              <a:buNone/>
            </a:pPr>
            <a:r>
              <a:rPr lang="en-US">
                <a:solidFill>
                  <a:schemeClr val="tx1"/>
                </a:solidFill>
              </a:rPr>
              <a:t> </a:t>
            </a:r>
            <a:r>
              <a:rPr lang="en-US" b="1">
                <a:solidFill>
                  <a:schemeClr val="tx1"/>
                </a:solidFill>
              </a:rPr>
              <a:t>Hình 2.9  </a:t>
            </a:r>
            <a:r>
              <a:rPr lang="en-US">
                <a:solidFill>
                  <a:schemeClr val="tx1"/>
                </a:solidFill>
              </a:rPr>
              <a:t>     </a:t>
            </a:r>
            <a:endParaRPr lang="en-US" b="1">
              <a:solidFill>
                <a:schemeClr val="tx1"/>
              </a:solidFill>
            </a:endParaRPr>
          </a:p>
        </p:txBody>
      </p:sp>
      <p:sp>
        <p:nvSpPr>
          <p:cNvPr id="288789" name="Text Box 21"/>
          <p:cNvSpPr txBox="1">
            <a:spLocks noChangeArrowheads="1"/>
          </p:cNvSpPr>
          <p:nvPr/>
        </p:nvSpPr>
        <p:spPr bwMode="auto">
          <a:xfrm>
            <a:off x="0" y="1600200"/>
            <a:ext cx="4876800" cy="2227263"/>
          </a:xfrm>
          <a:prstGeom prst="rect">
            <a:avLst/>
          </a:prstGeom>
          <a:noFill/>
          <a:ln w="9525">
            <a:noFill/>
            <a:miter lim="800000"/>
            <a:headEnd/>
            <a:tailEnd/>
          </a:ln>
          <a:effectLst/>
        </p:spPr>
        <p:txBody>
          <a:bodyPr>
            <a:spAutoFit/>
          </a:bodyPr>
          <a:lstStyle/>
          <a:p>
            <a:pPr>
              <a:spcBef>
                <a:spcPct val="0"/>
              </a:spcBef>
              <a:buFontTx/>
              <a:buNone/>
            </a:pPr>
            <a:r>
              <a:rPr lang="en-US">
                <a:solidFill>
                  <a:schemeClr val="tx1"/>
                </a:solidFill>
              </a:rPr>
              <a:t>    - </a:t>
            </a:r>
            <a:r>
              <a:rPr lang="en-US" b="1" i="1">
                <a:solidFill>
                  <a:schemeClr val="tx1"/>
                </a:solidFill>
              </a:rPr>
              <a:t>Đồ đạc để bừa bãi, lộn xộn, ngổn ngang...</a:t>
            </a:r>
          </a:p>
          <a:p>
            <a:pPr algn="just">
              <a:spcBef>
                <a:spcPct val="0"/>
              </a:spcBef>
              <a:buFontTx/>
              <a:buNone/>
            </a:pPr>
            <a:r>
              <a:rPr lang="en-US" b="1" i="1">
                <a:solidFill>
                  <a:schemeClr val="tx1"/>
                </a:solidFill>
              </a:rPr>
              <a:t>    - Đường đi vướng víu.</a:t>
            </a:r>
          </a:p>
          <a:p>
            <a:pPr algn="just">
              <a:spcBef>
                <a:spcPct val="0"/>
              </a:spcBef>
              <a:buFontTx/>
              <a:buNone/>
            </a:pPr>
            <a:r>
              <a:rPr lang="en-US">
                <a:solidFill>
                  <a:schemeClr val="tx1"/>
                </a:solidFill>
              </a:rPr>
              <a:t>         Môi trường sống bị ô nhiễm.</a:t>
            </a:r>
          </a:p>
        </p:txBody>
      </p:sp>
      <p:sp>
        <p:nvSpPr>
          <p:cNvPr id="288791" name="AutoShape 23"/>
          <p:cNvSpPr>
            <a:spLocks noChangeArrowheads="1"/>
          </p:cNvSpPr>
          <p:nvPr/>
        </p:nvSpPr>
        <p:spPr bwMode="auto">
          <a:xfrm>
            <a:off x="14288" y="3005138"/>
            <a:ext cx="823912" cy="304800"/>
          </a:xfrm>
          <a:prstGeom prst="rightArrow">
            <a:avLst>
              <a:gd name="adj1" fmla="val 50000"/>
              <a:gd name="adj2" fmla="val 67578"/>
            </a:avLst>
          </a:prstGeom>
          <a:solidFill>
            <a:schemeClr val="accent1"/>
          </a:solidFill>
          <a:ln w="9525">
            <a:solidFill>
              <a:schemeClr val="tx1"/>
            </a:solidFill>
            <a:miter lim="800000"/>
            <a:headEnd/>
            <a:tailEnd/>
          </a:ln>
          <a:effectLst/>
        </p:spPr>
        <p:txBody>
          <a:bodyPr wrap="none" anchor="ctr"/>
          <a:lstStyle/>
          <a:p>
            <a:endParaRPr lang="en-US"/>
          </a:p>
        </p:txBody>
      </p:sp>
      <p:sp>
        <p:nvSpPr>
          <p:cNvPr id="288792" name="Line 24"/>
          <p:cNvSpPr>
            <a:spLocks noChangeShapeType="1"/>
          </p:cNvSpPr>
          <p:nvPr/>
        </p:nvSpPr>
        <p:spPr bwMode="auto">
          <a:xfrm flipH="1" flipV="1">
            <a:off x="-66675" y="3886200"/>
            <a:ext cx="9144000" cy="0"/>
          </a:xfrm>
          <a:prstGeom prst="line">
            <a:avLst/>
          </a:prstGeom>
          <a:noFill/>
          <a:ln w="9525">
            <a:solidFill>
              <a:schemeClr val="tx1"/>
            </a:solidFill>
            <a:round/>
            <a:headEnd/>
            <a:tailEnd/>
          </a:ln>
          <a:effectLst/>
        </p:spPr>
        <p:txBody>
          <a:bodyPr/>
          <a:lstStyle/>
          <a:p>
            <a:endParaRPr lang="en-US"/>
          </a:p>
        </p:txBody>
      </p:sp>
      <p:sp>
        <p:nvSpPr>
          <p:cNvPr id="288793" name="Text Box 25"/>
          <p:cNvSpPr txBox="1">
            <a:spLocks noChangeArrowheads="1"/>
          </p:cNvSpPr>
          <p:nvPr/>
        </p:nvSpPr>
        <p:spPr bwMode="auto">
          <a:xfrm>
            <a:off x="0" y="4291013"/>
            <a:ext cx="4724400" cy="2227262"/>
          </a:xfrm>
          <a:prstGeom prst="rect">
            <a:avLst/>
          </a:prstGeom>
          <a:noFill/>
          <a:ln w="9525">
            <a:noFill/>
            <a:miter lim="800000"/>
            <a:headEnd/>
            <a:tailEnd/>
          </a:ln>
          <a:effectLst/>
        </p:spPr>
        <p:txBody>
          <a:bodyPr>
            <a:spAutoFit/>
          </a:bodyPr>
          <a:lstStyle/>
          <a:p>
            <a:pPr algn="just">
              <a:spcBef>
                <a:spcPct val="0"/>
              </a:spcBef>
              <a:buFontTx/>
              <a:buNone/>
            </a:pPr>
            <a:r>
              <a:rPr lang="en-US">
                <a:solidFill>
                  <a:srgbClr val="C3DDFF"/>
                </a:solidFill>
              </a:rPr>
              <a:t> </a:t>
            </a:r>
            <a:r>
              <a:rPr lang="en-US" b="1" i="1">
                <a:solidFill>
                  <a:schemeClr val="tx1"/>
                </a:solidFill>
              </a:rPr>
              <a:t>   Phòng lộn xộn:</a:t>
            </a:r>
            <a:r>
              <a:rPr lang="en-US" b="1" i="1">
                <a:solidFill>
                  <a:srgbClr val="C3DDFF"/>
                </a:solidFill>
              </a:rPr>
              <a:t> </a:t>
            </a:r>
            <a:r>
              <a:rPr lang="en-US" b="1" i="1">
                <a:solidFill>
                  <a:schemeClr val="tx1"/>
                </a:solidFill>
              </a:rPr>
              <a:t>Chăn màn, guốc dép, sách vở, quần áo … vứt bừa bãi.</a:t>
            </a:r>
          </a:p>
          <a:p>
            <a:pPr algn="just">
              <a:spcBef>
                <a:spcPct val="0"/>
              </a:spcBef>
              <a:buFontTx/>
              <a:buNone/>
            </a:pPr>
            <a:r>
              <a:rPr lang="en-US">
                <a:solidFill>
                  <a:schemeClr val="tx1"/>
                </a:solidFill>
              </a:rPr>
              <a:t>          Không có bàn tay con người chăm sóc.</a:t>
            </a:r>
          </a:p>
        </p:txBody>
      </p:sp>
      <p:sp>
        <p:nvSpPr>
          <p:cNvPr id="288794" name="AutoShape 26"/>
          <p:cNvSpPr>
            <a:spLocks noChangeArrowheads="1"/>
          </p:cNvSpPr>
          <p:nvPr/>
        </p:nvSpPr>
        <p:spPr bwMode="auto">
          <a:xfrm>
            <a:off x="38100" y="5686425"/>
            <a:ext cx="823913" cy="304800"/>
          </a:xfrm>
          <a:prstGeom prst="rightArrow">
            <a:avLst>
              <a:gd name="adj1" fmla="val 50000"/>
              <a:gd name="adj2" fmla="val 67578"/>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88776"/>
                                        </p:tgtEl>
                                        <p:attrNameLst>
                                          <p:attrName>style.visibility</p:attrName>
                                        </p:attrNameLst>
                                      </p:cBhvr>
                                      <p:to>
                                        <p:strVal val="visible"/>
                                      </p:to>
                                    </p:set>
                                    <p:anim calcmode="lin" valueType="num">
                                      <p:cBhvr>
                                        <p:cTn id="7" dur="500" fill="hold"/>
                                        <p:tgtEl>
                                          <p:spTgt spid="288776"/>
                                        </p:tgtEl>
                                        <p:attrNameLst>
                                          <p:attrName>ppt_w</p:attrName>
                                        </p:attrNameLst>
                                      </p:cBhvr>
                                      <p:tavLst>
                                        <p:tav tm="0">
                                          <p:val>
                                            <p:fltVal val="0"/>
                                          </p:val>
                                        </p:tav>
                                        <p:tav tm="100000">
                                          <p:val>
                                            <p:strVal val="#ppt_w"/>
                                          </p:val>
                                        </p:tav>
                                      </p:tavLst>
                                    </p:anim>
                                    <p:anim calcmode="lin" valueType="num">
                                      <p:cBhvr>
                                        <p:cTn id="8" dur="500" fill="hold"/>
                                        <p:tgtEl>
                                          <p:spTgt spid="288776"/>
                                        </p:tgtEl>
                                        <p:attrNameLst>
                                          <p:attrName>ppt_h</p:attrName>
                                        </p:attrNameLst>
                                      </p:cBhvr>
                                      <p:tavLst>
                                        <p:tav tm="0">
                                          <p:val>
                                            <p:fltVal val="0"/>
                                          </p:val>
                                        </p:tav>
                                        <p:tav tm="100000">
                                          <p:val>
                                            <p:strVal val="#ppt_h"/>
                                          </p:val>
                                        </p:tav>
                                      </p:tavLst>
                                    </p:anim>
                                  </p:childTnLst>
                                </p:cTn>
                              </p:par>
                              <p:par>
                                <p:cTn id="9" presetID="4" presetClass="entr" presetSubtype="16" fill="hold" grpId="0" nodeType="withEffect">
                                  <p:stCondLst>
                                    <p:cond delay="0"/>
                                  </p:stCondLst>
                                  <p:childTnLst>
                                    <p:set>
                                      <p:cBhvr>
                                        <p:cTn id="10" dur="1" fill="hold">
                                          <p:stCondLst>
                                            <p:cond delay="0"/>
                                          </p:stCondLst>
                                        </p:cTn>
                                        <p:tgtEl>
                                          <p:spTgt spid="288777">
                                            <p:txEl>
                                              <p:pRg st="0" end="0"/>
                                            </p:txEl>
                                          </p:spTgt>
                                        </p:tgtEl>
                                        <p:attrNameLst>
                                          <p:attrName>style.visibility</p:attrName>
                                        </p:attrNameLst>
                                      </p:cBhvr>
                                      <p:to>
                                        <p:strVal val="visible"/>
                                      </p:to>
                                    </p:set>
                                    <p:animEffect transition="in" filter="box(in)">
                                      <p:cBhvr>
                                        <p:cTn id="11" dur="500"/>
                                        <p:tgtEl>
                                          <p:spTgt spid="288777">
                                            <p:txEl>
                                              <p:pRg st="0" end="0"/>
                                            </p:txEl>
                                          </p:spTgt>
                                        </p:tgtEl>
                                      </p:cBhvr>
                                    </p:animEffect>
                                  </p:childTnLst>
                                </p:cTn>
                              </p:par>
                            </p:childTnLst>
                          </p:cTn>
                        </p:par>
                        <p:par>
                          <p:cTn id="12" fill="hold">
                            <p:stCondLst>
                              <p:cond delay="500"/>
                            </p:stCondLst>
                            <p:childTnLst>
                              <p:par>
                                <p:cTn id="13" presetID="4" presetClass="entr" presetSubtype="16" fill="hold" grpId="0" nodeType="afterEffect">
                                  <p:stCondLst>
                                    <p:cond delay="0"/>
                                  </p:stCondLst>
                                  <p:childTnLst>
                                    <p:set>
                                      <p:cBhvr>
                                        <p:cTn id="14" dur="1" fill="hold">
                                          <p:stCondLst>
                                            <p:cond delay="0"/>
                                          </p:stCondLst>
                                        </p:cTn>
                                        <p:tgtEl>
                                          <p:spTgt spid="288788"/>
                                        </p:tgtEl>
                                        <p:attrNameLst>
                                          <p:attrName>style.visibility</p:attrName>
                                        </p:attrNameLst>
                                      </p:cBhvr>
                                      <p:to>
                                        <p:strVal val="visible"/>
                                      </p:to>
                                    </p:set>
                                    <p:animEffect transition="in" filter="box(in)">
                                      <p:cBhvr>
                                        <p:cTn id="15" dur="500"/>
                                        <p:tgtEl>
                                          <p:spTgt spid="288788"/>
                                        </p:tgtEl>
                                      </p:cBhvr>
                                    </p:animEffect>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288786"/>
                                        </p:tgtEl>
                                        <p:attrNameLst>
                                          <p:attrName>style.visibility</p:attrName>
                                        </p:attrNameLst>
                                      </p:cBhvr>
                                      <p:to>
                                        <p:strVal val="visible"/>
                                      </p:to>
                                    </p:set>
                                    <p:anim calcmode="lin" valueType="num">
                                      <p:cBhvr additive="base">
                                        <p:cTn id="19" dur="1000" fill="hold"/>
                                        <p:tgtEl>
                                          <p:spTgt spid="288786"/>
                                        </p:tgtEl>
                                        <p:attrNameLst>
                                          <p:attrName>ppt_x</p:attrName>
                                        </p:attrNameLst>
                                      </p:cBhvr>
                                      <p:tavLst>
                                        <p:tav tm="0">
                                          <p:val>
                                            <p:strVal val="#ppt_x"/>
                                          </p:val>
                                        </p:tav>
                                        <p:tav tm="100000">
                                          <p:val>
                                            <p:strVal val="#ppt_x"/>
                                          </p:val>
                                        </p:tav>
                                      </p:tavLst>
                                    </p:anim>
                                    <p:anim calcmode="lin" valueType="num">
                                      <p:cBhvr additive="base">
                                        <p:cTn id="20" dur="1000" fill="hold"/>
                                        <p:tgtEl>
                                          <p:spTgt spid="288786"/>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88787"/>
                                        </p:tgtEl>
                                        <p:attrNameLst>
                                          <p:attrName>style.visibility</p:attrName>
                                        </p:attrNameLst>
                                      </p:cBhvr>
                                      <p:to>
                                        <p:strVal val="visible"/>
                                      </p:to>
                                    </p:set>
                                    <p:anim calcmode="lin" valueType="num">
                                      <p:cBhvr additive="base">
                                        <p:cTn id="24" dur="1000" fill="hold"/>
                                        <p:tgtEl>
                                          <p:spTgt spid="288787"/>
                                        </p:tgtEl>
                                        <p:attrNameLst>
                                          <p:attrName>ppt_x</p:attrName>
                                        </p:attrNameLst>
                                      </p:cBhvr>
                                      <p:tavLst>
                                        <p:tav tm="0">
                                          <p:val>
                                            <p:strVal val="#ppt_x"/>
                                          </p:val>
                                        </p:tav>
                                        <p:tav tm="100000">
                                          <p:val>
                                            <p:strVal val="#ppt_x"/>
                                          </p:val>
                                        </p:tav>
                                      </p:tavLst>
                                    </p:anim>
                                    <p:anim calcmode="lin" valueType="num">
                                      <p:cBhvr additive="base">
                                        <p:cTn id="25" dur="1000" fill="hold"/>
                                        <p:tgtEl>
                                          <p:spTgt spid="288787"/>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 presetClass="entr" presetSubtype="4" fill="hold" grpId="0" nodeType="afterEffect">
                                  <p:stCondLst>
                                    <p:cond delay="0"/>
                                  </p:stCondLst>
                                  <p:childTnLst>
                                    <p:set>
                                      <p:cBhvr>
                                        <p:cTn id="28" dur="1" fill="hold">
                                          <p:stCondLst>
                                            <p:cond delay="0"/>
                                          </p:stCondLst>
                                        </p:cTn>
                                        <p:tgtEl>
                                          <p:spTgt spid="288785"/>
                                        </p:tgtEl>
                                        <p:attrNameLst>
                                          <p:attrName>style.visibility</p:attrName>
                                        </p:attrNameLst>
                                      </p:cBhvr>
                                      <p:to>
                                        <p:strVal val="visible"/>
                                      </p:to>
                                    </p:set>
                                    <p:anim calcmode="lin" valueType="num">
                                      <p:cBhvr additive="base">
                                        <p:cTn id="29" dur="500" fill="hold"/>
                                        <p:tgtEl>
                                          <p:spTgt spid="288785"/>
                                        </p:tgtEl>
                                        <p:attrNameLst>
                                          <p:attrName>ppt_x</p:attrName>
                                        </p:attrNameLst>
                                      </p:cBhvr>
                                      <p:tavLst>
                                        <p:tav tm="0">
                                          <p:val>
                                            <p:strVal val="#ppt_x"/>
                                          </p:val>
                                        </p:tav>
                                        <p:tav tm="100000">
                                          <p:val>
                                            <p:strVal val="#ppt_x"/>
                                          </p:val>
                                        </p:tav>
                                      </p:tavLst>
                                    </p:anim>
                                    <p:anim calcmode="lin" valueType="num">
                                      <p:cBhvr additive="base">
                                        <p:cTn id="30" dur="500" fill="hold"/>
                                        <p:tgtEl>
                                          <p:spTgt spid="28878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8" presetClass="exit" presetSubtype="16" fill="hold" grpId="1" nodeType="clickEffect">
                                  <p:stCondLst>
                                    <p:cond delay="0"/>
                                  </p:stCondLst>
                                  <p:childTnLst>
                                    <p:animEffect transition="out" filter="diamond(in)">
                                      <p:cBhvr>
                                        <p:cTn id="34" dur="2000"/>
                                        <p:tgtEl>
                                          <p:spTgt spid="288785"/>
                                        </p:tgtEl>
                                      </p:cBhvr>
                                    </p:animEffect>
                                    <p:set>
                                      <p:cBhvr>
                                        <p:cTn id="35" dur="1" fill="hold">
                                          <p:stCondLst>
                                            <p:cond delay="1999"/>
                                          </p:stCondLst>
                                        </p:cTn>
                                        <p:tgtEl>
                                          <p:spTgt spid="288785"/>
                                        </p:tgtEl>
                                        <p:attrNameLst>
                                          <p:attrName>style.visibility</p:attrName>
                                        </p:attrNameLst>
                                      </p:cBhvr>
                                      <p:to>
                                        <p:strVal val="hidden"/>
                                      </p:to>
                                    </p:set>
                                  </p:childTnLst>
                                </p:cTn>
                              </p:par>
                            </p:childTnLst>
                          </p:cTn>
                        </p:par>
                        <p:par>
                          <p:cTn id="36" fill="hold">
                            <p:stCondLst>
                              <p:cond delay="2000"/>
                            </p:stCondLst>
                            <p:childTnLst>
                              <p:par>
                                <p:cTn id="37" presetID="8" presetClass="entr" presetSubtype="16" fill="hold" nodeType="afterEffect">
                                  <p:stCondLst>
                                    <p:cond delay="0"/>
                                  </p:stCondLst>
                                  <p:childTnLst>
                                    <p:set>
                                      <p:cBhvr>
                                        <p:cTn id="38" dur="1" fill="hold">
                                          <p:stCondLst>
                                            <p:cond delay="0"/>
                                          </p:stCondLst>
                                        </p:cTn>
                                        <p:tgtEl>
                                          <p:spTgt spid="288789">
                                            <p:txEl>
                                              <p:pRg st="0" end="0"/>
                                            </p:txEl>
                                          </p:spTgt>
                                        </p:tgtEl>
                                        <p:attrNameLst>
                                          <p:attrName>style.visibility</p:attrName>
                                        </p:attrNameLst>
                                      </p:cBhvr>
                                      <p:to>
                                        <p:strVal val="visible"/>
                                      </p:to>
                                    </p:set>
                                    <p:animEffect transition="in" filter="diamond(in)">
                                      <p:cBhvr>
                                        <p:cTn id="39" dur="1000"/>
                                        <p:tgtEl>
                                          <p:spTgt spid="288789">
                                            <p:txEl>
                                              <p:pRg st="0" end="0"/>
                                            </p:txEl>
                                          </p:spTgt>
                                        </p:tgtEl>
                                      </p:cBhvr>
                                    </p:animEffect>
                                  </p:childTnLst>
                                </p:cTn>
                              </p:par>
                              <p:par>
                                <p:cTn id="40" presetID="8" presetClass="entr" presetSubtype="16" fill="hold" nodeType="withEffect">
                                  <p:stCondLst>
                                    <p:cond delay="0"/>
                                  </p:stCondLst>
                                  <p:childTnLst>
                                    <p:set>
                                      <p:cBhvr>
                                        <p:cTn id="41" dur="1" fill="hold">
                                          <p:stCondLst>
                                            <p:cond delay="0"/>
                                          </p:stCondLst>
                                        </p:cTn>
                                        <p:tgtEl>
                                          <p:spTgt spid="288789">
                                            <p:txEl>
                                              <p:pRg st="1" end="1"/>
                                            </p:txEl>
                                          </p:spTgt>
                                        </p:tgtEl>
                                        <p:attrNameLst>
                                          <p:attrName>style.visibility</p:attrName>
                                        </p:attrNameLst>
                                      </p:cBhvr>
                                      <p:to>
                                        <p:strVal val="visible"/>
                                      </p:to>
                                    </p:set>
                                    <p:animEffect transition="in" filter="diamond(in)">
                                      <p:cBhvr>
                                        <p:cTn id="42" dur="1000"/>
                                        <p:tgtEl>
                                          <p:spTgt spid="288789">
                                            <p:txEl>
                                              <p:pRg st="1" end="1"/>
                                            </p:txEl>
                                          </p:spTgt>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288791"/>
                                        </p:tgtEl>
                                        <p:attrNameLst>
                                          <p:attrName>style.visibility</p:attrName>
                                        </p:attrNameLst>
                                      </p:cBhvr>
                                      <p:to>
                                        <p:strVal val="visible"/>
                                      </p:to>
                                    </p:set>
                                    <p:animEffect transition="in" filter="checkerboard(across)">
                                      <p:cBhvr>
                                        <p:cTn id="45" dur="2000"/>
                                        <p:tgtEl>
                                          <p:spTgt spid="288791"/>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288789">
                                            <p:txEl>
                                              <p:pRg st="2" end="2"/>
                                            </p:txEl>
                                          </p:spTgt>
                                        </p:tgtEl>
                                        <p:attrNameLst>
                                          <p:attrName>style.visibility</p:attrName>
                                        </p:attrNameLst>
                                      </p:cBhvr>
                                      <p:to>
                                        <p:strVal val="visible"/>
                                      </p:to>
                                    </p:set>
                                    <p:anim calcmode="lin" valueType="num">
                                      <p:cBhvr additive="base">
                                        <p:cTn id="49" dur="1000" fill="hold"/>
                                        <p:tgtEl>
                                          <p:spTgt spid="288789">
                                            <p:txEl>
                                              <p:pRg st="2" end="2"/>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288789">
                                            <p:txEl>
                                              <p:pRg st="2" end="2"/>
                                            </p:txEl>
                                          </p:spTgt>
                                        </p:tgtEl>
                                        <p:attrNameLst>
                                          <p:attrName>ppt_y</p:attrName>
                                        </p:attrNameLst>
                                      </p:cBhvr>
                                      <p:tavLst>
                                        <p:tav tm="0">
                                          <p:val>
                                            <p:strVal val="1+#ppt_h/2"/>
                                          </p:val>
                                        </p:tav>
                                        <p:tav tm="100000">
                                          <p:val>
                                            <p:strVal val="#ppt_y"/>
                                          </p:val>
                                        </p:tav>
                                      </p:tavLst>
                                    </p:anim>
                                  </p:childTnLst>
                                </p:cTn>
                              </p:par>
                              <p:par>
                                <p:cTn id="51" presetID="53" presetClass="entr" presetSubtype="0" fill="hold" grpId="0" nodeType="withEffect">
                                  <p:stCondLst>
                                    <p:cond delay="0"/>
                                  </p:stCondLst>
                                  <p:childTnLst>
                                    <p:set>
                                      <p:cBhvr>
                                        <p:cTn id="52" dur="1" fill="hold">
                                          <p:stCondLst>
                                            <p:cond delay="0"/>
                                          </p:stCondLst>
                                        </p:cTn>
                                        <p:tgtEl>
                                          <p:spTgt spid="288792"/>
                                        </p:tgtEl>
                                        <p:attrNameLst>
                                          <p:attrName>style.visibility</p:attrName>
                                        </p:attrNameLst>
                                      </p:cBhvr>
                                      <p:to>
                                        <p:strVal val="visible"/>
                                      </p:to>
                                    </p:set>
                                    <p:anim calcmode="lin" valueType="num">
                                      <p:cBhvr>
                                        <p:cTn id="53" dur="2000" fill="hold"/>
                                        <p:tgtEl>
                                          <p:spTgt spid="288792"/>
                                        </p:tgtEl>
                                        <p:attrNameLst>
                                          <p:attrName>ppt_w</p:attrName>
                                        </p:attrNameLst>
                                      </p:cBhvr>
                                      <p:tavLst>
                                        <p:tav tm="0">
                                          <p:val>
                                            <p:fltVal val="0"/>
                                          </p:val>
                                        </p:tav>
                                        <p:tav tm="100000">
                                          <p:val>
                                            <p:strVal val="#ppt_w"/>
                                          </p:val>
                                        </p:tav>
                                      </p:tavLst>
                                    </p:anim>
                                    <p:anim calcmode="lin" valueType="num">
                                      <p:cBhvr>
                                        <p:cTn id="54" dur="2000" fill="hold"/>
                                        <p:tgtEl>
                                          <p:spTgt spid="288792"/>
                                        </p:tgtEl>
                                        <p:attrNameLst>
                                          <p:attrName>ppt_h</p:attrName>
                                        </p:attrNameLst>
                                      </p:cBhvr>
                                      <p:tavLst>
                                        <p:tav tm="0">
                                          <p:val>
                                            <p:fltVal val="0"/>
                                          </p:val>
                                        </p:tav>
                                        <p:tav tm="100000">
                                          <p:val>
                                            <p:strVal val="#ppt_h"/>
                                          </p:val>
                                        </p:tav>
                                      </p:tavLst>
                                    </p:anim>
                                    <p:animEffect transition="in" filter="fade">
                                      <p:cBhvr>
                                        <p:cTn id="55" dur="2000"/>
                                        <p:tgtEl>
                                          <p:spTgt spid="288792"/>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88793">
                                            <p:txEl>
                                              <p:pRg st="0" end="0"/>
                                            </p:txEl>
                                          </p:spTgt>
                                        </p:tgtEl>
                                        <p:attrNameLst>
                                          <p:attrName>style.visibility</p:attrName>
                                        </p:attrNameLst>
                                      </p:cBhvr>
                                      <p:to>
                                        <p:strVal val="visible"/>
                                      </p:to>
                                    </p:set>
                                    <p:anim calcmode="lin" valueType="num">
                                      <p:cBhvr additive="base">
                                        <p:cTn id="60" dur="500" fill="hold"/>
                                        <p:tgtEl>
                                          <p:spTgt spid="288793">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88793">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00"/>
                            </p:stCondLst>
                            <p:childTnLst>
                              <p:par>
                                <p:cTn id="63" presetID="2" presetClass="entr" presetSubtype="4" fill="hold" nodeType="afterEffect">
                                  <p:stCondLst>
                                    <p:cond delay="0"/>
                                  </p:stCondLst>
                                  <p:childTnLst>
                                    <p:set>
                                      <p:cBhvr>
                                        <p:cTn id="64" dur="1" fill="hold">
                                          <p:stCondLst>
                                            <p:cond delay="0"/>
                                          </p:stCondLst>
                                        </p:cTn>
                                        <p:tgtEl>
                                          <p:spTgt spid="288793">
                                            <p:txEl>
                                              <p:pRg st="1" end="1"/>
                                            </p:txEl>
                                          </p:spTgt>
                                        </p:tgtEl>
                                        <p:attrNameLst>
                                          <p:attrName>style.visibility</p:attrName>
                                        </p:attrNameLst>
                                      </p:cBhvr>
                                      <p:to>
                                        <p:strVal val="visible"/>
                                      </p:to>
                                    </p:set>
                                    <p:anim calcmode="lin" valueType="num">
                                      <p:cBhvr additive="base">
                                        <p:cTn id="65" dur="500" fill="hold"/>
                                        <p:tgtEl>
                                          <p:spTgt spid="288793">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88793">
                                            <p:txEl>
                                              <p:pRg st="1" end="1"/>
                                            </p:txEl>
                                          </p:spTgt>
                                        </p:tgtEl>
                                        <p:attrNameLst>
                                          <p:attrName>ppt_y</p:attrName>
                                        </p:attrNameLst>
                                      </p:cBhvr>
                                      <p:tavLst>
                                        <p:tav tm="0">
                                          <p:val>
                                            <p:strVal val="1+#ppt_h/2"/>
                                          </p:val>
                                        </p:tav>
                                        <p:tav tm="100000">
                                          <p:val>
                                            <p:strVal val="#ppt_y"/>
                                          </p:val>
                                        </p:tav>
                                      </p:tavLst>
                                    </p:anim>
                                  </p:childTnLst>
                                </p:cTn>
                              </p:par>
                              <p:par>
                                <p:cTn id="67" presetID="5" presetClass="entr" presetSubtype="10" fill="hold" grpId="0" nodeType="withEffect">
                                  <p:stCondLst>
                                    <p:cond delay="0"/>
                                  </p:stCondLst>
                                  <p:childTnLst>
                                    <p:set>
                                      <p:cBhvr>
                                        <p:cTn id="68" dur="1" fill="hold">
                                          <p:stCondLst>
                                            <p:cond delay="0"/>
                                          </p:stCondLst>
                                        </p:cTn>
                                        <p:tgtEl>
                                          <p:spTgt spid="288794"/>
                                        </p:tgtEl>
                                        <p:attrNameLst>
                                          <p:attrName>style.visibility</p:attrName>
                                        </p:attrNameLst>
                                      </p:cBhvr>
                                      <p:to>
                                        <p:strVal val="visible"/>
                                      </p:to>
                                    </p:set>
                                    <p:animEffect transition="in" filter="checkerboard(across)">
                                      <p:cBhvr>
                                        <p:cTn id="69" dur="2000"/>
                                        <p:tgtEl>
                                          <p:spTgt spid="288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6" grpId="0" animBg="1"/>
      <p:bldP spid="288777" grpId="0" build="allAtOnce"/>
      <p:bldP spid="288785" grpId="0"/>
      <p:bldP spid="288785" grpId="1"/>
      <p:bldP spid="288786" grpId="0" animBg="1"/>
      <p:bldP spid="288787" grpId="0" animBg="1"/>
      <p:bldP spid="288788" grpId="0"/>
      <p:bldP spid="288791" grpId="0" animBg="1"/>
      <p:bldP spid="288792" grpId="0" animBg="1"/>
      <p:bldP spid="28879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WordArt 2"/>
          <p:cNvSpPr>
            <a:spLocks noChangeArrowheads="1" noChangeShapeType="1" noTextEdit="1"/>
          </p:cNvSpPr>
          <p:nvPr/>
        </p:nvSpPr>
        <p:spPr bwMode="auto">
          <a:xfrm>
            <a:off x="749300" y="260350"/>
            <a:ext cx="8077200" cy="990600"/>
          </a:xfrm>
          <a:prstGeom prst="rect">
            <a:avLst/>
          </a:prstGeom>
        </p:spPr>
        <p:txBody>
          <a:bodyPr wrap="none" fromWordArt="1">
            <a:prstTxWarp prst="textWave1">
              <a:avLst>
                <a:gd name="adj1" fmla="val 13005"/>
                <a:gd name="adj2" fmla="val 0"/>
              </a:avLst>
            </a:prstTxWarp>
          </a:bodyPr>
          <a:lstStyle/>
          <a:p>
            <a:pPr algn="ctr"/>
            <a:r>
              <a:rPr lang="en-US" b="1"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GIỮ GÌN NHÀ Ở SẠCH SẼ, NGĂN NẮP</a:t>
            </a:r>
          </a:p>
        </p:txBody>
      </p:sp>
      <p:sp>
        <p:nvSpPr>
          <p:cNvPr id="291843" name="Text Box 3"/>
          <p:cNvSpPr txBox="1">
            <a:spLocks noChangeArrowheads="1"/>
          </p:cNvSpPr>
          <p:nvPr/>
        </p:nvSpPr>
        <p:spPr bwMode="auto">
          <a:xfrm>
            <a:off x="60325" y="-9525"/>
            <a:ext cx="1371600" cy="519113"/>
          </a:xfrm>
          <a:prstGeom prst="rect">
            <a:avLst/>
          </a:prstGeom>
          <a:noFill/>
          <a:ln w="9525">
            <a:noFill/>
            <a:miter lim="800000"/>
            <a:headEnd/>
            <a:tailEnd/>
          </a:ln>
          <a:effectLst/>
        </p:spPr>
        <p:txBody>
          <a:bodyPr>
            <a:spAutoFit/>
          </a:bodyPr>
          <a:lstStyle/>
          <a:p>
            <a:pPr>
              <a:buFontTx/>
              <a:buNone/>
            </a:pPr>
            <a:r>
              <a:rPr lang="en-US" b="1" i="1" u="sng">
                <a:solidFill>
                  <a:schemeClr val="tx1"/>
                </a:solidFill>
              </a:rPr>
              <a:t>Tiết 23</a:t>
            </a:r>
            <a:r>
              <a:rPr lang="en-US" b="1" i="1">
                <a:solidFill>
                  <a:schemeClr val="tx1"/>
                </a:solidFill>
              </a:rPr>
              <a:t>:</a:t>
            </a:r>
          </a:p>
        </p:txBody>
      </p:sp>
      <p:pic>
        <p:nvPicPr>
          <p:cNvPr id="24583" name="Picture 7" descr="Nha o sach se ngan nap(2)"/>
          <p:cNvPicPr>
            <a:picLocks noGrp="1" noChangeAspect="1" noChangeArrowheads="1"/>
          </p:cNvPicPr>
          <p:nvPr>
            <p:ph sz="quarter" idx="2"/>
          </p:nvPr>
        </p:nvPicPr>
        <p:blipFill>
          <a:blip r:embed="rId2"/>
          <a:srcRect/>
          <a:stretch>
            <a:fillRect/>
          </a:stretch>
        </p:blipFill>
        <p:spPr bwMode="auto">
          <a:xfrm>
            <a:off x="4953000" y="1447800"/>
            <a:ext cx="3925888" cy="2266950"/>
          </a:xfrm>
          <a:noFill/>
          <a:ln>
            <a:miter lim="800000"/>
            <a:headEnd/>
            <a:tailEnd/>
          </a:ln>
        </p:spPr>
      </p:pic>
      <p:pic>
        <p:nvPicPr>
          <p:cNvPr id="24584" name="Picture 8" descr="Nha o sach se ngan nap"/>
          <p:cNvPicPr>
            <a:picLocks noGrp="1" noChangeAspect="1" noChangeArrowheads="1"/>
          </p:cNvPicPr>
          <p:nvPr>
            <p:ph sz="quarter" idx="3"/>
          </p:nvPr>
        </p:nvPicPr>
        <p:blipFill>
          <a:blip r:embed="rId3"/>
          <a:srcRect/>
          <a:stretch>
            <a:fillRect/>
          </a:stretch>
        </p:blipFill>
        <p:spPr bwMode="auto">
          <a:xfrm>
            <a:off x="4946650" y="4014788"/>
            <a:ext cx="3914775" cy="2462212"/>
          </a:xfrm>
          <a:noFill/>
          <a:ln>
            <a:miter lim="800000"/>
            <a:headEnd/>
            <a:tailEnd/>
          </a:ln>
        </p:spPr>
      </p:pic>
      <p:sp>
        <p:nvSpPr>
          <p:cNvPr id="291847" name="Rectangle 7"/>
          <p:cNvSpPr>
            <a:spLocks noChangeArrowheads="1"/>
          </p:cNvSpPr>
          <p:nvPr/>
        </p:nvSpPr>
        <p:spPr bwMode="auto">
          <a:xfrm>
            <a:off x="4953000" y="1449388"/>
            <a:ext cx="1822450" cy="579437"/>
          </a:xfrm>
          <a:prstGeom prst="rect">
            <a:avLst/>
          </a:prstGeom>
          <a:solidFill>
            <a:srgbClr val="DDDDDD"/>
          </a:solidFill>
          <a:ln w="9525">
            <a:noFill/>
            <a:miter lim="800000"/>
            <a:headEnd/>
            <a:tailEnd/>
          </a:ln>
          <a:effectLst/>
        </p:spPr>
        <p:txBody>
          <a:bodyPr>
            <a:spAutoFit/>
          </a:bodyPr>
          <a:lstStyle/>
          <a:p>
            <a:pPr eaLnBrk="0" hangingPunct="0">
              <a:spcBef>
                <a:spcPct val="0"/>
              </a:spcBef>
              <a:buFontTx/>
              <a:buNone/>
            </a:pPr>
            <a:r>
              <a:rPr lang="en-US" b="1">
                <a:solidFill>
                  <a:srgbClr val="990000"/>
                </a:solidFill>
              </a:rPr>
              <a:t>Ngoài nhà</a:t>
            </a:r>
            <a:r>
              <a:rPr lang="en-US" sz="3200">
                <a:solidFill>
                  <a:srgbClr val="0000FF"/>
                </a:solidFill>
              </a:rPr>
              <a:t>    </a:t>
            </a:r>
            <a:endParaRPr lang="en-US" sz="3600" b="1">
              <a:solidFill>
                <a:srgbClr val="0000FF"/>
              </a:solidFill>
            </a:endParaRPr>
          </a:p>
        </p:txBody>
      </p:sp>
      <p:sp>
        <p:nvSpPr>
          <p:cNvPr id="291848" name="Rectangle 8"/>
          <p:cNvSpPr>
            <a:spLocks noChangeArrowheads="1"/>
          </p:cNvSpPr>
          <p:nvPr/>
        </p:nvSpPr>
        <p:spPr bwMode="auto">
          <a:xfrm>
            <a:off x="7021513" y="5961063"/>
            <a:ext cx="1822450" cy="519112"/>
          </a:xfrm>
          <a:prstGeom prst="rect">
            <a:avLst/>
          </a:prstGeom>
          <a:solidFill>
            <a:srgbClr val="DDDDDD"/>
          </a:solidFill>
          <a:ln w="9525">
            <a:noFill/>
            <a:miter lim="800000"/>
            <a:headEnd/>
            <a:tailEnd/>
          </a:ln>
          <a:effectLst/>
        </p:spPr>
        <p:txBody>
          <a:bodyPr>
            <a:spAutoFit/>
          </a:bodyPr>
          <a:lstStyle/>
          <a:p>
            <a:pPr eaLnBrk="0" hangingPunct="0">
              <a:spcBef>
                <a:spcPct val="0"/>
              </a:spcBef>
              <a:buFontTx/>
              <a:buNone/>
            </a:pPr>
            <a:r>
              <a:rPr lang="en-US" b="1">
                <a:solidFill>
                  <a:srgbClr val="990000"/>
                </a:solidFill>
              </a:rPr>
              <a:t>Trong nhà</a:t>
            </a:r>
            <a:r>
              <a:rPr lang="en-US">
                <a:solidFill>
                  <a:srgbClr val="0000FF"/>
                </a:solidFill>
              </a:rPr>
              <a:t>    </a:t>
            </a:r>
            <a:endParaRPr lang="en-US" sz="3200" b="1">
              <a:solidFill>
                <a:srgbClr val="0000FF"/>
              </a:solidFill>
            </a:endParaRPr>
          </a:p>
        </p:txBody>
      </p:sp>
      <p:sp>
        <p:nvSpPr>
          <p:cNvPr id="291849" name="Text Box 9"/>
          <p:cNvSpPr txBox="1">
            <a:spLocks noChangeArrowheads="1"/>
          </p:cNvSpPr>
          <p:nvPr/>
        </p:nvSpPr>
        <p:spPr bwMode="auto">
          <a:xfrm>
            <a:off x="6205538" y="6410325"/>
            <a:ext cx="2057400" cy="519113"/>
          </a:xfrm>
          <a:prstGeom prst="rect">
            <a:avLst/>
          </a:prstGeom>
          <a:noFill/>
          <a:ln w="9525">
            <a:noFill/>
            <a:miter lim="800000"/>
            <a:headEnd/>
            <a:tailEnd/>
          </a:ln>
          <a:effectLst/>
        </p:spPr>
        <p:txBody>
          <a:bodyPr>
            <a:spAutoFit/>
          </a:bodyPr>
          <a:lstStyle/>
          <a:p>
            <a:pPr marL="457200" indent="-457200">
              <a:buFontTx/>
              <a:buNone/>
            </a:pPr>
            <a:r>
              <a:rPr lang="en-US">
                <a:solidFill>
                  <a:schemeClr val="tx1"/>
                </a:solidFill>
              </a:rPr>
              <a:t> </a:t>
            </a:r>
            <a:r>
              <a:rPr lang="en-US" b="1">
                <a:solidFill>
                  <a:schemeClr val="tx1"/>
                </a:solidFill>
              </a:rPr>
              <a:t>Hình 2.9  </a:t>
            </a:r>
            <a:r>
              <a:rPr lang="en-US">
                <a:solidFill>
                  <a:schemeClr val="tx1"/>
                </a:solidFill>
              </a:rPr>
              <a:t>     </a:t>
            </a:r>
            <a:endParaRPr lang="en-US" b="1">
              <a:solidFill>
                <a:schemeClr val="tx1"/>
              </a:solidFill>
            </a:endParaRPr>
          </a:p>
        </p:txBody>
      </p:sp>
      <p:sp>
        <p:nvSpPr>
          <p:cNvPr id="291859" name="Text Box 19"/>
          <p:cNvSpPr txBox="1">
            <a:spLocks noGrp="1" noChangeArrowheads="1"/>
          </p:cNvSpPr>
          <p:nvPr>
            <p:ph sz="half" idx="1"/>
          </p:nvPr>
        </p:nvSpPr>
        <p:spPr bwMode="auto">
          <a:xfrm>
            <a:off x="457200" y="2947988"/>
            <a:ext cx="4267200" cy="1600200"/>
          </a:xfrm>
          <a:noFill/>
          <a:ln>
            <a:miter lim="800000"/>
            <a:headEnd/>
            <a:tailEnd/>
          </a:ln>
        </p:spPr>
        <p:txBody>
          <a:bodyPr vert="horz" wrap="square" lIns="91440" tIns="45720" rIns="91440" bIns="45720" numCol="1" anchor="t" anchorCtr="0" compatLnSpc="1">
            <a:prstTxWarp prst="textNoShape">
              <a:avLst/>
            </a:prstTxWarp>
          </a:bodyPr>
          <a:lstStyle/>
          <a:p>
            <a:pPr algn="just">
              <a:spcBef>
                <a:spcPct val="0"/>
              </a:spcBef>
              <a:buClrTx/>
              <a:buSzTx/>
              <a:buFontTx/>
              <a:buNone/>
            </a:pPr>
            <a:r>
              <a:rPr lang="en-US" sz="1800">
                <a:latin typeface="Times New Roman" pitchFamily="18" charset="0"/>
              </a:rPr>
              <a:t>    </a:t>
            </a:r>
            <a:r>
              <a:rPr lang="en-US" sz="2800" b="1">
                <a:latin typeface="Times New Roman" pitchFamily="18" charset="0"/>
              </a:rPr>
              <a:t>Hỏi: Nếu ở trong ngôi nhà như vậy, em có suy nghĩ gì ?</a:t>
            </a:r>
          </a:p>
        </p:txBody>
      </p:sp>
      <p:sp>
        <p:nvSpPr>
          <p:cNvPr id="291860" name="Text Box 20"/>
          <p:cNvSpPr txBox="1">
            <a:spLocks noChangeArrowheads="1"/>
          </p:cNvSpPr>
          <p:nvPr/>
        </p:nvSpPr>
        <p:spPr bwMode="auto">
          <a:xfrm>
            <a:off x="609600" y="4724400"/>
            <a:ext cx="4267200" cy="1600200"/>
          </a:xfrm>
          <a:prstGeom prst="rect">
            <a:avLst/>
          </a:prstGeom>
          <a:noFill/>
          <a:ln w="9525">
            <a:noFill/>
            <a:miter lim="800000"/>
            <a:headEnd/>
            <a:tailEnd/>
          </a:ln>
          <a:effectLst/>
        </p:spPr>
        <p:txBody>
          <a:bodyPr/>
          <a:lstStyle/>
          <a:p>
            <a:pPr algn="just">
              <a:spcBef>
                <a:spcPct val="0"/>
              </a:spcBef>
              <a:buFontTx/>
              <a:buNone/>
            </a:pPr>
            <a:r>
              <a:rPr lang="en-US" sz="1800">
                <a:solidFill>
                  <a:schemeClr val="tx1"/>
                </a:solidFill>
              </a:rPr>
              <a:t>    </a:t>
            </a:r>
            <a:endParaRPr lang="en-US" b="1">
              <a:solidFill>
                <a:schemeClr val="tx1"/>
              </a:solidFill>
            </a:endParaRPr>
          </a:p>
        </p:txBody>
      </p:sp>
      <p:sp>
        <p:nvSpPr>
          <p:cNvPr id="291861" name="Rectangle 21"/>
          <p:cNvSpPr>
            <a:spLocks noChangeArrowheads="1"/>
          </p:cNvSpPr>
          <p:nvPr/>
        </p:nvSpPr>
        <p:spPr bwMode="auto">
          <a:xfrm>
            <a:off x="-66675" y="1981200"/>
            <a:ext cx="4953000" cy="3724275"/>
          </a:xfrm>
          <a:prstGeom prst="rect">
            <a:avLst/>
          </a:prstGeom>
          <a:noFill/>
          <a:ln w="9525" algn="ctr">
            <a:noFill/>
            <a:miter lim="800000"/>
            <a:headEnd/>
            <a:tailEnd/>
          </a:ln>
          <a:effectLst/>
        </p:spPr>
        <p:txBody>
          <a:bodyPr>
            <a:spAutoFit/>
          </a:bodyPr>
          <a:lstStyle/>
          <a:p>
            <a:pPr marL="457200" indent="-457200" algn="just">
              <a:buFontTx/>
              <a:buNone/>
            </a:pPr>
            <a:r>
              <a:rPr lang="en-US">
                <a:solidFill>
                  <a:schemeClr val="tx1"/>
                </a:solidFill>
              </a:rPr>
              <a:t>    </a:t>
            </a:r>
            <a:r>
              <a:rPr lang="en-US" b="1" i="1">
                <a:solidFill>
                  <a:schemeClr val="tx1"/>
                </a:solidFill>
              </a:rPr>
              <a:t>- Cảm thấy khó chịu.</a:t>
            </a:r>
          </a:p>
          <a:p>
            <a:pPr marL="457200" indent="-457200" algn="just">
              <a:buFontTx/>
              <a:buNone/>
            </a:pPr>
            <a:r>
              <a:rPr lang="en-US" b="1" i="1">
                <a:solidFill>
                  <a:schemeClr val="tx1"/>
                </a:solidFill>
              </a:rPr>
              <a:t>    - Giống ngôi nhà hoang .</a:t>
            </a:r>
          </a:p>
          <a:p>
            <a:pPr marL="457200" indent="-457200" algn="just">
              <a:buFontTx/>
              <a:buNone/>
            </a:pPr>
            <a:r>
              <a:rPr lang="en-US" b="1" i="1">
                <a:solidFill>
                  <a:schemeClr val="tx1"/>
                </a:solidFill>
              </a:rPr>
              <a:t>    - Dễ đau do môi trường bị ô nhiễm.</a:t>
            </a:r>
          </a:p>
          <a:p>
            <a:pPr marL="457200" indent="-457200" algn="just">
              <a:buFontTx/>
              <a:buNone/>
            </a:pPr>
            <a:r>
              <a:rPr lang="en-US" b="1" i="1">
                <a:solidFill>
                  <a:schemeClr val="tx1"/>
                </a:solidFill>
              </a:rPr>
              <a:t>    - Đồ đạc mau hư hỏng, khi cần thì phải tìm kiếm khó khăn.</a:t>
            </a:r>
            <a:r>
              <a:rPr lang="en-US" b="1">
                <a:solidFill>
                  <a:schemeClr val="tx1"/>
                </a:solidFill>
              </a:rPr>
              <a:t>..         </a:t>
            </a:r>
            <a:endParaRPr lang="en-US" b="1"/>
          </a:p>
        </p:txBody>
      </p:sp>
      <p:sp>
        <p:nvSpPr>
          <p:cNvPr id="291862" name="Rectangle 22"/>
          <p:cNvSpPr>
            <a:spLocks noChangeArrowheads="1"/>
          </p:cNvSpPr>
          <p:nvPr/>
        </p:nvSpPr>
        <p:spPr bwMode="auto">
          <a:xfrm>
            <a:off x="0" y="3200400"/>
            <a:ext cx="4800600" cy="1373188"/>
          </a:xfrm>
          <a:prstGeom prst="rect">
            <a:avLst/>
          </a:prstGeom>
          <a:noFill/>
          <a:ln w="9525" algn="ctr">
            <a:noFill/>
            <a:miter lim="800000"/>
            <a:headEnd/>
            <a:tailEnd/>
          </a:ln>
          <a:effectLst/>
        </p:spPr>
        <p:txBody>
          <a:bodyPr>
            <a:spAutoFit/>
          </a:bodyPr>
          <a:lstStyle/>
          <a:p>
            <a:pPr marL="457200" indent="-457200" algn="just">
              <a:buFontTx/>
              <a:buNone/>
            </a:pPr>
            <a:r>
              <a:rPr lang="en-US">
                <a:solidFill>
                  <a:schemeClr val="tx1"/>
                </a:solidFill>
              </a:rPr>
              <a:t>         </a:t>
            </a:r>
            <a:r>
              <a:rPr lang="en-US" b="1">
                <a:solidFill>
                  <a:schemeClr val="tx1"/>
                </a:solidFill>
              </a:rPr>
              <a:t>Hỏi: Và có thể đánh giá chủ nhà là người như thế nào ?</a:t>
            </a:r>
            <a:r>
              <a:rPr lang="en-US">
                <a:solidFill>
                  <a:schemeClr val="tx1"/>
                </a:solidFill>
              </a:rPr>
              <a:t>   </a:t>
            </a:r>
            <a:endParaRPr lang="en-US" b="1"/>
          </a:p>
        </p:txBody>
      </p:sp>
      <p:sp>
        <p:nvSpPr>
          <p:cNvPr id="291863" name="Rectangle 23"/>
          <p:cNvSpPr>
            <a:spLocks noChangeArrowheads="1"/>
          </p:cNvSpPr>
          <p:nvPr/>
        </p:nvSpPr>
        <p:spPr bwMode="auto">
          <a:xfrm>
            <a:off x="0" y="3276600"/>
            <a:ext cx="4800600" cy="946150"/>
          </a:xfrm>
          <a:prstGeom prst="rect">
            <a:avLst/>
          </a:prstGeom>
          <a:noFill/>
          <a:ln w="9525" algn="ctr">
            <a:noFill/>
            <a:miter lim="800000"/>
            <a:headEnd/>
            <a:tailEnd/>
          </a:ln>
          <a:effectLst/>
        </p:spPr>
        <p:txBody>
          <a:bodyPr>
            <a:spAutoFit/>
          </a:bodyPr>
          <a:lstStyle/>
          <a:p>
            <a:pPr marL="457200" indent="-457200">
              <a:buFontTx/>
              <a:buNone/>
            </a:pPr>
            <a:r>
              <a:rPr lang="en-US" b="1"/>
              <a:t>         </a:t>
            </a:r>
            <a:r>
              <a:rPr lang="en-US" b="1" i="1">
                <a:solidFill>
                  <a:schemeClr val="tx1"/>
                </a:solidFill>
              </a:rPr>
              <a:t>Chủ nhà là người lười biếng,  luộm thuộm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91842"/>
                                        </p:tgtEl>
                                        <p:attrNameLst>
                                          <p:attrName>style.visibility</p:attrName>
                                        </p:attrNameLst>
                                      </p:cBhvr>
                                      <p:to>
                                        <p:strVal val="visible"/>
                                      </p:to>
                                    </p:set>
                                    <p:anim calcmode="lin" valueType="num">
                                      <p:cBhvr>
                                        <p:cTn id="7" dur="500" fill="hold"/>
                                        <p:tgtEl>
                                          <p:spTgt spid="291842"/>
                                        </p:tgtEl>
                                        <p:attrNameLst>
                                          <p:attrName>ppt_w</p:attrName>
                                        </p:attrNameLst>
                                      </p:cBhvr>
                                      <p:tavLst>
                                        <p:tav tm="0">
                                          <p:val>
                                            <p:fltVal val="0"/>
                                          </p:val>
                                        </p:tav>
                                        <p:tav tm="100000">
                                          <p:val>
                                            <p:strVal val="#ppt_w"/>
                                          </p:val>
                                        </p:tav>
                                      </p:tavLst>
                                    </p:anim>
                                    <p:anim calcmode="lin" valueType="num">
                                      <p:cBhvr>
                                        <p:cTn id="8" dur="500" fill="hold"/>
                                        <p:tgtEl>
                                          <p:spTgt spid="291842"/>
                                        </p:tgtEl>
                                        <p:attrNameLst>
                                          <p:attrName>ppt_h</p:attrName>
                                        </p:attrNameLst>
                                      </p:cBhvr>
                                      <p:tavLst>
                                        <p:tav tm="0">
                                          <p:val>
                                            <p:fltVal val="0"/>
                                          </p:val>
                                        </p:tav>
                                        <p:tav tm="100000">
                                          <p:val>
                                            <p:strVal val="#ppt_h"/>
                                          </p:val>
                                        </p:tav>
                                      </p:tavLst>
                                    </p:anim>
                                  </p:childTnLst>
                                </p:cTn>
                              </p:par>
                              <p:par>
                                <p:cTn id="9" presetID="4" presetClass="entr" presetSubtype="16" fill="hold" grpId="0" nodeType="withEffect">
                                  <p:stCondLst>
                                    <p:cond delay="0"/>
                                  </p:stCondLst>
                                  <p:childTnLst>
                                    <p:set>
                                      <p:cBhvr>
                                        <p:cTn id="10" dur="1" fill="hold">
                                          <p:stCondLst>
                                            <p:cond delay="0"/>
                                          </p:stCondLst>
                                        </p:cTn>
                                        <p:tgtEl>
                                          <p:spTgt spid="291843">
                                            <p:txEl>
                                              <p:pRg st="0" end="0"/>
                                            </p:txEl>
                                          </p:spTgt>
                                        </p:tgtEl>
                                        <p:attrNameLst>
                                          <p:attrName>style.visibility</p:attrName>
                                        </p:attrNameLst>
                                      </p:cBhvr>
                                      <p:to>
                                        <p:strVal val="visible"/>
                                      </p:to>
                                    </p:set>
                                    <p:animEffect transition="in" filter="box(in)">
                                      <p:cBhvr>
                                        <p:cTn id="11" dur="500"/>
                                        <p:tgtEl>
                                          <p:spTgt spid="291843">
                                            <p:txEl>
                                              <p:pRg st="0" end="0"/>
                                            </p:txEl>
                                          </p:spTgt>
                                        </p:tgtEl>
                                      </p:cBhvr>
                                    </p:animEffect>
                                  </p:childTnLst>
                                </p:cTn>
                              </p:par>
                            </p:childTnLst>
                          </p:cTn>
                        </p:par>
                        <p:par>
                          <p:cTn id="12" fill="hold">
                            <p:stCondLst>
                              <p:cond delay="500"/>
                            </p:stCondLst>
                            <p:childTnLst>
                              <p:par>
                                <p:cTn id="13" presetID="8" presetClass="entr" presetSubtype="16" fill="hold" nodeType="afterEffect">
                                  <p:stCondLst>
                                    <p:cond delay="0"/>
                                  </p:stCondLst>
                                  <p:childTnLst>
                                    <p:set>
                                      <p:cBhvr>
                                        <p:cTn id="14" dur="1" fill="hold">
                                          <p:stCondLst>
                                            <p:cond delay="0"/>
                                          </p:stCondLst>
                                        </p:cTn>
                                        <p:tgtEl>
                                          <p:spTgt spid="291859">
                                            <p:txEl>
                                              <p:pRg st="0" end="0"/>
                                            </p:txEl>
                                          </p:spTgt>
                                        </p:tgtEl>
                                        <p:attrNameLst>
                                          <p:attrName>style.visibility</p:attrName>
                                        </p:attrNameLst>
                                      </p:cBhvr>
                                      <p:to>
                                        <p:strVal val="visible"/>
                                      </p:to>
                                    </p:set>
                                    <p:animEffect transition="in" filter="diamond(in)">
                                      <p:cBhvr>
                                        <p:cTn id="15" dur="1000"/>
                                        <p:tgtEl>
                                          <p:spTgt spid="29185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xit" presetSubtype="16" fill="hold" grpId="0" nodeType="clickEffect">
                                  <p:stCondLst>
                                    <p:cond delay="0"/>
                                  </p:stCondLst>
                                  <p:childTnLst>
                                    <p:animEffect transition="out" filter="diamond(in)">
                                      <p:cBhvr>
                                        <p:cTn id="19" dur="2000"/>
                                        <p:tgtEl>
                                          <p:spTgt spid="291859">
                                            <p:txEl>
                                              <p:pRg st="0" end="0"/>
                                            </p:txEl>
                                          </p:spTgt>
                                        </p:tgtEl>
                                      </p:cBhvr>
                                    </p:animEffect>
                                    <p:set>
                                      <p:cBhvr>
                                        <p:cTn id="20" dur="1" fill="hold">
                                          <p:stCondLst>
                                            <p:cond delay="1999"/>
                                          </p:stCondLst>
                                        </p:cTn>
                                        <p:tgtEl>
                                          <p:spTgt spid="291859">
                                            <p:txEl>
                                              <p:pRg st="0" end="0"/>
                                            </p:txEl>
                                          </p:spTgt>
                                        </p:tgtEl>
                                        <p:attrNameLst>
                                          <p:attrName>style.visibility</p:attrName>
                                        </p:attrNameLst>
                                      </p:cBhvr>
                                      <p:to>
                                        <p:strVal val="hidden"/>
                                      </p:to>
                                    </p:se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91861"/>
                                        </p:tgtEl>
                                        <p:attrNameLst>
                                          <p:attrName>style.visibility</p:attrName>
                                        </p:attrNameLst>
                                      </p:cBhvr>
                                      <p:to>
                                        <p:strVal val="visible"/>
                                      </p:to>
                                    </p:set>
                                    <p:anim calcmode="lin" valueType="num">
                                      <p:cBhvr additive="base">
                                        <p:cTn id="24" dur="2000" fill="hold"/>
                                        <p:tgtEl>
                                          <p:spTgt spid="291861"/>
                                        </p:tgtEl>
                                        <p:attrNameLst>
                                          <p:attrName>ppt_x</p:attrName>
                                        </p:attrNameLst>
                                      </p:cBhvr>
                                      <p:tavLst>
                                        <p:tav tm="0">
                                          <p:val>
                                            <p:strVal val="#ppt_x"/>
                                          </p:val>
                                        </p:tav>
                                        <p:tav tm="100000">
                                          <p:val>
                                            <p:strVal val="#ppt_x"/>
                                          </p:val>
                                        </p:tav>
                                      </p:tavLst>
                                    </p:anim>
                                    <p:anim calcmode="lin" valueType="num">
                                      <p:cBhvr additive="base">
                                        <p:cTn id="25" dur="2000" fill="hold"/>
                                        <p:tgtEl>
                                          <p:spTgt spid="29186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8" presetClass="exit" presetSubtype="16" fill="hold" grpId="1" nodeType="clickEffect">
                                  <p:stCondLst>
                                    <p:cond delay="0"/>
                                  </p:stCondLst>
                                  <p:childTnLst>
                                    <p:animEffect transition="out" filter="diamond(in)">
                                      <p:cBhvr>
                                        <p:cTn id="29" dur="2000"/>
                                        <p:tgtEl>
                                          <p:spTgt spid="291861"/>
                                        </p:tgtEl>
                                      </p:cBhvr>
                                    </p:animEffect>
                                    <p:set>
                                      <p:cBhvr>
                                        <p:cTn id="30" dur="1" fill="hold">
                                          <p:stCondLst>
                                            <p:cond delay="1999"/>
                                          </p:stCondLst>
                                        </p:cTn>
                                        <p:tgtEl>
                                          <p:spTgt spid="291861"/>
                                        </p:tgtEl>
                                        <p:attrNameLst>
                                          <p:attrName>style.visibility</p:attrName>
                                        </p:attrNameLst>
                                      </p:cBhvr>
                                      <p:to>
                                        <p:strVal val="hidden"/>
                                      </p:to>
                                    </p:set>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291862"/>
                                        </p:tgtEl>
                                        <p:attrNameLst>
                                          <p:attrName>style.visibility</p:attrName>
                                        </p:attrNameLst>
                                      </p:cBhvr>
                                      <p:to>
                                        <p:strVal val="visible"/>
                                      </p:to>
                                    </p:set>
                                    <p:anim calcmode="lin" valueType="num">
                                      <p:cBhvr additive="base">
                                        <p:cTn id="34" dur="1000" fill="hold"/>
                                        <p:tgtEl>
                                          <p:spTgt spid="291862"/>
                                        </p:tgtEl>
                                        <p:attrNameLst>
                                          <p:attrName>ppt_x</p:attrName>
                                        </p:attrNameLst>
                                      </p:cBhvr>
                                      <p:tavLst>
                                        <p:tav tm="0">
                                          <p:val>
                                            <p:strVal val="#ppt_x"/>
                                          </p:val>
                                        </p:tav>
                                        <p:tav tm="100000">
                                          <p:val>
                                            <p:strVal val="#ppt_x"/>
                                          </p:val>
                                        </p:tav>
                                      </p:tavLst>
                                    </p:anim>
                                    <p:anim calcmode="lin" valueType="num">
                                      <p:cBhvr additive="base">
                                        <p:cTn id="35" dur="1000" fill="hold"/>
                                        <p:tgtEl>
                                          <p:spTgt spid="29186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8" presetClass="exit" presetSubtype="16" fill="hold" grpId="1" nodeType="clickEffect">
                                  <p:stCondLst>
                                    <p:cond delay="0"/>
                                  </p:stCondLst>
                                  <p:childTnLst>
                                    <p:animEffect transition="out" filter="diamond(in)">
                                      <p:cBhvr>
                                        <p:cTn id="39" dur="1000"/>
                                        <p:tgtEl>
                                          <p:spTgt spid="291862"/>
                                        </p:tgtEl>
                                      </p:cBhvr>
                                    </p:animEffect>
                                    <p:set>
                                      <p:cBhvr>
                                        <p:cTn id="40" dur="1" fill="hold">
                                          <p:stCondLst>
                                            <p:cond delay="999"/>
                                          </p:stCondLst>
                                        </p:cTn>
                                        <p:tgtEl>
                                          <p:spTgt spid="291862"/>
                                        </p:tgtEl>
                                        <p:attrNameLst>
                                          <p:attrName>style.visibility</p:attrName>
                                        </p:attrNameLst>
                                      </p:cBhvr>
                                      <p:to>
                                        <p:strVal val="hidden"/>
                                      </p:to>
                                    </p:set>
                                  </p:childTnLst>
                                </p:cTn>
                              </p:par>
                            </p:childTnLst>
                          </p:cTn>
                        </p:par>
                        <p:par>
                          <p:cTn id="41" fill="hold">
                            <p:stCondLst>
                              <p:cond delay="1000"/>
                            </p:stCondLst>
                            <p:childTnLst>
                              <p:par>
                                <p:cTn id="42" presetID="2" presetClass="entr" presetSubtype="4" fill="hold" grpId="0" nodeType="afterEffect">
                                  <p:stCondLst>
                                    <p:cond delay="0"/>
                                  </p:stCondLst>
                                  <p:childTnLst>
                                    <p:set>
                                      <p:cBhvr>
                                        <p:cTn id="43" dur="1" fill="hold">
                                          <p:stCondLst>
                                            <p:cond delay="0"/>
                                          </p:stCondLst>
                                        </p:cTn>
                                        <p:tgtEl>
                                          <p:spTgt spid="291863"/>
                                        </p:tgtEl>
                                        <p:attrNameLst>
                                          <p:attrName>style.visibility</p:attrName>
                                        </p:attrNameLst>
                                      </p:cBhvr>
                                      <p:to>
                                        <p:strVal val="visible"/>
                                      </p:to>
                                    </p:set>
                                    <p:anim calcmode="lin" valueType="num">
                                      <p:cBhvr additive="base">
                                        <p:cTn id="44" dur="2000" fill="hold"/>
                                        <p:tgtEl>
                                          <p:spTgt spid="291863"/>
                                        </p:tgtEl>
                                        <p:attrNameLst>
                                          <p:attrName>ppt_x</p:attrName>
                                        </p:attrNameLst>
                                      </p:cBhvr>
                                      <p:tavLst>
                                        <p:tav tm="0">
                                          <p:val>
                                            <p:strVal val="#ppt_x"/>
                                          </p:val>
                                        </p:tav>
                                        <p:tav tm="100000">
                                          <p:val>
                                            <p:strVal val="#ppt_x"/>
                                          </p:val>
                                        </p:tav>
                                      </p:tavLst>
                                    </p:anim>
                                    <p:anim calcmode="lin" valueType="num">
                                      <p:cBhvr additive="base">
                                        <p:cTn id="45" dur="2000" fill="hold"/>
                                        <p:tgtEl>
                                          <p:spTgt spid="2918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2" grpId="0" animBg="1"/>
      <p:bldP spid="291843" grpId="0" build="allAtOnce"/>
      <p:bldP spid="291859" grpId="0" build="allAtOnce"/>
      <p:bldP spid="291861" grpId="0"/>
      <p:bldP spid="291861" grpId="1"/>
      <p:bldP spid="291862" grpId="0"/>
      <p:bldP spid="291862" grpId="1"/>
      <p:bldP spid="2918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ext Box 2"/>
          <p:cNvSpPr txBox="1">
            <a:spLocks noChangeArrowheads="1"/>
          </p:cNvSpPr>
          <p:nvPr/>
        </p:nvSpPr>
        <p:spPr bwMode="auto">
          <a:xfrm>
            <a:off x="1066800" y="2743200"/>
            <a:ext cx="7848600" cy="1800225"/>
          </a:xfrm>
          <a:prstGeom prst="rect">
            <a:avLst/>
          </a:prstGeom>
          <a:noFill/>
          <a:ln w="9525">
            <a:noFill/>
            <a:miter lim="800000"/>
            <a:headEnd/>
            <a:tailEnd/>
          </a:ln>
          <a:effectLst/>
        </p:spPr>
        <p:txBody>
          <a:bodyPr>
            <a:spAutoFit/>
          </a:bodyPr>
          <a:lstStyle/>
          <a:p>
            <a:pPr algn="just">
              <a:spcBef>
                <a:spcPct val="20000"/>
              </a:spcBef>
              <a:buFontTx/>
              <a:buNone/>
            </a:pPr>
            <a:r>
              <a:rPr lang="en-US" b="1" dirty="0" err="1">
                <a:solidFill>
                  <a:schemeClr val="tx1"/>
                </a:solidFill>
              </a:rPr>
              <a:t>Nhà</a:t>
            </a:r>
            <a:r>
              <a:rPr lang="en-US" b="1" dirty="0">
                <a:solidFill>
                  <a:schemeClr val="tx1"/>
                </a:solidFill>
              </a:rPr>
              <a:t> </a:t>
            </a:r>
            <a:r>
              <a:rPr lang="en-US" b="1" dirty="0" err="1">
                <a:solidFill>
                  <a:schemeClr val="tx1"/>
                </a:solidFill>
              </a:rPr>
              <a:t>sạch</a:t>
            </a:r>
            <a:r>
              <a:rPr lang="en-US" b="1" dirty="0">
                <a:solidFill>
                  <a:schemeClr val="tx1"/>
                </a:solidFill>
              </a:rPr>
              <a:t> </a:t>
            </a:r>
            <a:r>
              <a:rPr lang="en-US" b="1" dirty="0" err="1">
                <a:solidFill>
                  <a:schemeClr val="tx1"/>
                </a:solidFill>
              </a:rPr>
              <a:t>sẽ</a:t>
            </a:r>
            <a:r>
              <a:rPr lang="en-US" b="1" dirty="0">
                <a:solidFill>
                  <a:schemeClr val="tx1"/>
                </a:solidFill>
              </a:rPr>
              <a:t>, </a:t>
            </a:r>
            <a:r>
              <a:rPr lang="en-US" b="1" dirty="0" err="1">
                <a:solidFill>
                  <a:schemeClr val="tx1"/>
                </a:solidFill>
              </a:rPr>
              <a:t>ngăn</a:t>
            </a:r>
            <a:r>
              <a:rPr lang="en-US" b="1" dirty="0">
                <a:solidFill>
                  <a:schemeClr val="tx1"/>
                </a:solidFill>
              </a:rPr>
              <a:t> </a:t>
            </a:r>
            <a:r>
              <a:rPr lang="en-US" b="1" dirty="0" err="1">
                <a:solidFill>
                  <a:schemeClr val="tx1"/>
                </a:solidFill>
              </a:rPr>
              <a:t>nắp</a:t>
            </a:r>
            <a:r>
              <a:rPr lang="en-US" b="1" dirty="0">
                <a:solidFill>
                  <a:schemeClr val="tx1"/>
                </a:solidFill>
              </a:rPr>
              <a:t> </a:t>
            </a:r>
            <a:r>
              <a:rPr lang="en-US" b="1" dirty="0" err="1">
                <a:solidFill>
                  <a:schemeClr val="tx1"/>
                </a:solidFill>
              </a:rPr>
              <a:t>là</a:t>
            </a:r>
            <a:r>
              <a:rPr lang="en-US" b="1" dirty="0">
                <a:solidFill>
                  <a:schemeClr val="tx1"/>
                </a:solidFill>
              </a:rPr>
              <a:t> </a:t>
            </a:r>
            <a:r>
              <a:rPr lang="en-US" b="1" dirty="0" err="1">
                <a:solidFill>
                  <a:schemeClr val="tx1"/>
                </a:solidFill>
              </a:rPr>
              <a:t>ngôi</a:t>
            </a:r>
            <a:r>
              <a:rPr lang="en-US" b="1" dirty="0">
                <a:solidFill>
                  <a:schemeClr val="tx1"/>
                </a:solidFill>
              </a:rPr>
              <a:t> </a:t>
            </a:r>
            <a:r>
              <a:rPr lang="en-US" b="1" dirty="0" err="1">
                <a:solidFill>
                  <a:schemeClr val="tx1"/>
                </a:solidFill>
              </a:rPr>
              <a:t>nhà</a:t>
            </a:r>
            <a:r>
              <a:rPr lang="en-US" b="1" dirty="0">
                <a:solidFill>
                  <a:schemeClr val="tx1"/>
                </a:solidFill>
              </a:rPr>
              <a:t> </a:t>
            </a:r>
            <a:r>
              <a:rPr lang="en-US" b="1" dirty="0" err="1">
                <a:solidFill>
                  <a:schemeClr val="tx1"/>
                </a:solidFill>
              </a:rPr>
              <a:t>mà</a:t>
            </a:r>
            <a:r>
              <a:rPr lang="en-US" b="1" dirty="0">
                <a:solidFill>
                  <a:schemeClr val="tx1"/>
                </a:solidFill>
              </a:rPr>
              <a:t> </a:t>
            </a:r>
            <a:r>
              <a:rPr lang="en-US" b="1" dirty="0" err="1">
                <a:solidFill>
                  <a:schemeClr val="tx1"/>
                </a:solidFill>
              </a:rPr>
              <a:t>môi</a:t>
            </a:r>
            <a:r>
              <a:rPr lang="en-US" b="1" dirty="0">
                <a:solidFill>
                  <a:schemeClr val="tx1"/>
                </a:solidFill>
              </a:rPr>
              <a:t> </a:t>
            </a:r>
            <a:r>
              <a:rPr lang="en-US" b="1" dirty="0" err="1">
                <a:solidFill>
                  <a:schemeClr val="tx1"/>
                </a:solidFill>
              </a:rPr>
              <a:t>trường</a:t>
            </a:r>
            <a:r>
              <a:rPr lang="en-US" b="1" dirty="0">
                <a:solidFill>
                  <a:schemeClr val="tx1"/>
                </a:solidFill>
              </a:rPr>
              <a:t> </a:t>
            </a:r>
            <a:r>
              <a:rPr lang="en-US" b="1" dirty="0" err="1">
                <a:solidFill>
                  <a:schemeClr val="tx1"/>
                </a:solidFill>
              </a:rPr>
              <a:t>sống</a:t>
            </a:r>
            <a:r>
              <a:rPr lang="en-US" b="1" dirty="0">
                <a:solidFill>
                  <a:schemeClr val="tx1"/>
                </a:solidFill>
              </a:rPr>
              <a:t> </a:t>
            </a:r>
            <a:r>
              <a:rPr lang="en-US" b="1" dirty="0" err="1">
                <a:solidFill>
                  <a:schemeClr val="tx1"/>
                </a:solidFill>
              </a:rPr>
              <a:t>luôn</a:t>
            </a:r>
            <a:r>
              <a:rPr lang="en-US" b="1" dirty="0">
                <a:solidFill>
                  <a:schemeClr val="tx1"/>
                </a:solidFill>
              </a:rPr>
              <a:t> </a:t>
            </a:r>
            <a:r>
              <a:rPr lang="en-US" b="1" dirty="0" err="1">
                <a:solidFill>
                  <a:schemeClr val="tx1"/>
                </a:solidFill>
              </a:rPr>
              <a:t>luôn</a:t>
            </a:r>
            <a:r>
              <a:rPr lang="en-US" b="1" dirty="0">
                <a:solidFill>
                  <a:schemeClr val="tx1"/>
                </a:solidFill>
              </a:rPr>
              <a:t> </a:t>
            </a:r>
            <a:r>
              <a:rPr lang="en-US" b="1" dirty="0" err="1">
                <a:solidFill>
                  <a:schemeClr val="tx1"/>
                </a:solidFill>
              </a:rPr>
              <a:t>sạch</a:t>
            </a:r>
            <a:r>
              <a:rPr lang="en-US" b="1" dirty="0">
                <a:solidFill>
                  <a:schemeClr val="tx1"/>
                </a:solidFill>
              </a:rPr>
              <a:t>, </a:t>
            </a:r>
            <a:r>
              <a:rPr lang="en-US" b="1" dirty="0" err="1">
                <a:solidFill>
                  <a:schemeClr val="tx1"/>
                </a:solidFill>
              </a:rPr>
              <a:t>đẹp</a:t>
            </a:r>
            <a:r>
              <a:rPr lang="en-US" b="1" dirty="0">
                <a:solidFill>
                  <a:schemeClr val="tx1"/>
                </a:solidFill>
              </a:rPr>
              <a:t>, </a:t>
            </a:r>
            <a:r>
              <a:rPr lang="en-US" b="1" dirty="0" err="1">
                <a:solidFill>
                  <a:schemeClr val="tx1"/>
                </a:solidFill>
              </a:rPr>
              <a:t>thuận</a:t>
            </a:r>
            <a:r>
              <a:rPr lang="en-US" b="1" dirty="0">
                <a:solidFill>
                  <a:schemeClr val="tx1"/>
                </a:solidFill>
              </a:rPr>
              <a:t> </a:t>
            </a:r>
            <a:r>
              <a:rPr lang="en-US" b="1" dirty="0" err="1">
                <a:solidFill>
                  <a:schemeClr val="tx1"/>
                </a:solidFill>
              </a:rPr>
              <a:t>tiện</a:t>
            </a:r>
            <a:r>
              <a:rPr lang="en-US" b="1" dirty="0">
                <a:solidFill>
                  <a:schemeClr val="tx1"/>
                </a:solidFill>
              </a:rPr>
              <a:t> </a:t>
            </a:r>
            <a:r>
              <a:rPr lang="en-US" b="1" dirty="0" err="1">
                <a:solidFill>
                  <a:schemeClr val="tx1"/>
                </a:solidFill>
              </a:rPr>
              <a:t>và</a:t>
            </a:r>
            <a:r>
              <a:rPr lang="en-US" b="1" dirty="0">
                <a:solidFill>
                  <a:schemeClr val="tx1"/>
                </a:solidFill>
              </a:rPr>
              <a:t> </a:t>
            </a:r>
            <a:r>
              <a:rPr lang="en-US" b="1" dirty="0" err="1">
                <a:solidFill>
                  <a:schemeClr val="tx1"/>
                </a:solidFill>
              </a:rPr>
              <a:t>khẳng</a:t>
            </a:r>
            <a:r>
              <a:rPr lang="en-US" b="1" dirty="0">
                <a:solidFill>
                  <a:schemeClr val="tx1"/>
                </a:solidFill>
              </a:rPr>
              <a:t> </a:t>
            </a:r>
            <a:r>
              <a:rPr lang="en-US" b="1" dirty="0" err="1">
                <a:solidFill>
                  <a:schemeClr val="tx1"/>
                </a:solidFill>
              </a:rPr>
              <a:t>định</a:t>
            </a:r>
            <a:r>
              <a:rPr lang="en-US" b="1" dirty="0">
                <a:solidFill>
                  <a:schemeClr val="tx1"/>
                </a:solidFill>
              </a:rPr>
              <a:t> </a:t>
            </a:r>
            <a:r>
              <a:rPr lang="en-US" b="1" dirty="0" err="1">
                <a:solidFill>
                  <a:schemeClr val="tx1"/>
                </a:solidFill>
              </a:rPr>
              <a:t>có</a:t>
            </a:r>
            <a:r>
              <a:rPr lang="en-US" b="1" dirty="0">
                <a:solidFill>
                  <a:schemeClr val="tx1"/>
                </a:solidFill>
              </a:rPr>
              <a:t> </a:t>
            </a:r>
            <a:r>
              <a:rPr lang="en-US" b="1" dirty="0" err="1">
                <a:solidFill>
                  <a:schemeClr val="tx1"/>
                </a:solidFill>
              </a:rPr>
              <a:t>sự</a:t>
            </a:r>
            <a:r>
              <a:rPr lang="en-US" b="1" dirty="0">
                <a:solidFill>
                  <a:schemeClr val="tx1"/>
                </a:solidFill>
              </a:rPr>
              <a:t> </a:t>
            </a:r>
            <a:r>
              <a:rPr lang="en-US" b="1" dirty="0" err="1">
                <a:solidFill>
                  <a:schemeClr val="tx1"/>
                </a:solidFill>
              </a:rPr>
              <a:t>chăm</a:t>
            </a:r>
            <a:r>
              <a:rPr lang="en-US" b="1" dirty="0">
                <a:solidFill>
                  <a:schemeClr val="tx1"/>
                </a:solidFill>
              </a:rPr>
              <a:t> </a:t>
            </a:r>
            <a:r>
              <a:rPr lang="en-US" b="1" dirty="0" err="1">
                <a:solidFill>
                  <a:schemeClr val="tx1"/>
                </a:solidFill>
              </a:rPr>
              <a:t>sóc</a:t>
            </a:r>
            <a:r>
              <a:rPr lang="en-US" b="1" dirty="0">
                <a:solidFill>
                  <a:schemeClr val="tx1"/>
                </a:solidFill>
              </a:rPr>
              <a:t>, </a:t>
            </a:r>
            <a:r>
              <a:rPr lang="en-US" b="1" dirty="0" err="1">
                <a:solidFill>
                  <a:schemeClr val="tx1"/>
                </a:solidFill>
              </a:rPr>
              <a:t>giữ</a:t>
            </a:r>
            <a:r>
              <a:rPr lang="en-US" b="1" dirty="0">
                <a:solidFill>
                  <a:schemeClr val="tx1"/>
                </a:solidFill>
              </a:rPr>
              <a:t> </a:t>
            </a:r>
            <a:r>
              <a:rPr lang="en-US" b="1" dirty="0" err="1">
                <a:solidFill>
                  <a:schemeClr val="tx1"/>
                </a:solidFill>
              </a:rPr>
              <a:t>gìn</a:t>
            </a:r>
            <a:r>
              <a:rPr lang="en-US" b="1" dirty="0">
                <a:solidFill>
                  <a:schemeClr val="tx1"/>
                </a:solidFill>
              </a:rPr>
              <a:t> </a:t>
            </a:r>
            <a:r>
              <a:rPr lang="en-US" b="1" dirty="0" err="1">
                <a:solidFill>
                  <a:schemeClr val="tx1"/>
                </a:solidFill>
              </a:rPr>
              <a:t>bởi</a:t>
            </a:r>
            <a:r>
              <a:rPr lang="en-US" b="1" dirty="0">
                <a:solidFill>
                  <a:schemeClr val="tx1"/>
                </a:solidFill>
              </a:rPr>
              <a:t> </a:t>
            </a:r>
            <a:r>
              <a:rPr lang="en-US" b="1" dirty="0" err="1">
                <a:solidFill>
                  <a:schemeClr val="tx1"/>
                </a:solidFill>
              </a:rPr>
              <a:t>bàn</a:t>
            </a:r>
            <a:r>
              <a:rPr lang="en-US" b="1" dirty="0">
                <a:solidFill>
                  <a:schemeClr val="tx1"/>
                </a:solidFill>
              </a:rPr>
              <a:t> </a:t>
            </a:r>
            <a:r>
              <a:rPr lang="en-US" b="1" dirty="0" err="1">
                <a:solidFill>
                  <a:schemeClr val="tx1"/>
                </a:solidFill>
              </a:rPr>
              <a:t>tay</a:t>
            </a:r>
            <a:r>
              <a:rPr lang="en-US" b="1" dirty="0">
                <a:solidFill>
                  <a:schemeClr val="tx1"/>
                </a:solidFill>
              </a:rPr>
              <a:t> con </a:t>
            </a:r>
            <a:r>
              <a:rPr lang="en-US" b="1" dirty="0" err="1">
                <a:solidFill>
                  <a:schemeClr val="tx1"/>
                </a:solidFill>
              </a:rPr>
              <a:t>người</a:t>
            </a:r>
            <a:r>
              <a:rPr lang="en-US" b="1" dirty="0">
                <a:solidFill>
                  <a:schemeClr val="tx1"/>
                </a:solidFill>
              </a:rPr>
              <a:t>.</a:t>
            </a:r>
          </a:p>
        </p:txBody>
      </p:sp>
      <p:sp>
        <p:nvSpPr>
          <p:cNvPr id="303107" name="Text Box 3"/>
          <p:cNvSpPr txBox="1">
            <a:spLocks noChangeArrowheads="1"/>
          </p:cNvSpPr>
          <p:nvPr/>
        </p:nvSpPr>
        <p:spPr bwMode="auto">
          <a:xfrm>
            <a:off x="152400" y="1447800"/>
            <a:ext cx="8991600" cy="579438"/>
          </a:xfrm>
          <a:prstGeom prst="rect">
            <a:avLst/>
          </a:prstGeom>
          <a:noFill/>
          <a:ln w="9525">
            <a:noFill/>
            <a:miter lim="800000"/>
            <a:headEnd/>
            <a:tailEnd/>
          </a:ln>
          <a:effectLst/>
        </p:spPr>
        <p:txBody>
          <a:bodyPr>
            <a:spAutoFit/>
          </a:bodyPr>
          <a:lstStyle/>
          <a:p>
            <a:pPr>
              <a:buFontTx/>
              <a:buNone/>
            </a:pPr>
            <a:r>
              <a:rPr lang="en-US" sz="3200" b="1">
                <a:solidFill>
                  <a:srgbClr val="66CCFF"/>
                </a:solidFill>
              </a:rPr>
              <a:t>I. </a:t>
            </a:r>
            <a:r>
              <a:rPr lang="en-US" sz="3200" b="1" u="sng">
                <a:solidFill>
                  <a:srgbClr val="66CCFF"/>
                </a:solidFill>
              </a:rPr>
              <a:t>Nhà ở sạch sẽ, ngăn nắp:</a:t>
            </a:r>
            <a:endParaRPr lang="en-US" b="1">
              <a:solidFill>
                <a:srgbClr val="FFFFFF"/>
              </a:solidFill>
            </a:endParaRPr>
          </a:p>
        </p:txBody>
      </p:sp>
      <p:sp>
        <p:nvSpPr>
          <p:cNvPr id="303110" name="Text Box 6"/>
          <p:cNvSpPr txBox="1">
            <a:spLocks noChangeArrowheads="1"/>
          </p:cNvSpPr>
          <p:nvPr/>
        </p:nvSpPr>
        <p:spPr bwMode="auto">
          <a:xfrm>
            <a:off x="60325" y="-9525"/>
            <a:ext cx="1371600" cy="519113"/>
          </a:xfrm>
          <a:prstGeom prst="rect">
            <a:avLst/>
          </a:prstGeom>
          <a:noFill/>
          <a:ln w="9525">
            <a:noFill/>
            <a:miter lim="800000"/>
            <a:headEnd/>
            <a:tailEnd/>
          </a:ln>
          <a:effectLst/>
        </p:spPr>
        <p:txBody>
          <a:bodyPr>
            <a:spAutoFit/>
          </a:bodyPr>
          <a:lstStyle/>
          <a:p>
            <a:pPr>
              <a:buFontTx/>
              <a:buNone/>
            </a:pPr>
            <a:r>
              <a:rPr lang="en-US" b="1" i="1" u="sng">
                <a:solidFill>
                  <a:schemeClr val="tx1"/>
                </a:solidFill>
              </a:rPr>
              <a:t>Tiết 23</a:t>
            </a:r>
            <a:r>
              <a:rPr lang="en-US" b="1" i="1">
                <a:solidFill>
                  <a:schemeClr val="tx1"/>
                </a:solidFill>
              </a:rPr>
              <a:t>:</a:t>
            </a:r>
          </a:p>
        </p:txBody>
      </p:sp>
      <p:sp>
        <p:nvSpPr>
          <p:cNvPr id="303111" name="WordArt 7"/>
          <p:cNvSpPr>
            <a:spLocks noChangeArrowheads="1" noChangeShapeType="1" noTextEdit="1"/>
          </p:cNvSpPr>
          <p:nvPr/>
        </p:nvSpPr>
        <p:spPr bwMode="auto">
          <a:xfrm>
            <a:off x="749300" y="260350"/>
            <a:ext cx="8077200" cy="990600"/>
          </a:xfrm>
          <a:prstGeom prst="rect">
            <a:avLst/>
          </a:prstGeom>
        </p:spPr>
        <p:txBody>
          <a:bodyPr wrap="none" fromWordArt="1">
            <a:prstTxWarp prst="textWave1">
              <a:avLst>
                <a:gd name="adj1" fmla="val 13005"/>
                <a:gd name="adj2" fmla="val 0"/>
              </a:avLst>
            </a:prstTxWarp>
          </a:bodyPr>
          <a:lstStyle/>
          <a:p>
            <a:pPr algn="ctr"/>
            <a:r>
              <a:rPr lang="en-US" b="1"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GIỮ GÌN NHÀ Ở SẠCH SẼ, NGĂN NẮP</a:t>
            </a:r>
          </a:p>
        </p:txBody>
      </p:sp>
      <p:sp>
        <p:nvSpPr>
          <p:cNvPr id="303112" name="Text Box 8"/>
          <p:cNvSpPr txBox="1">
            <a:spLocks noChangeArrowheads="1"/>
          </p:cNvSpPr>
          <p:nvPr/>
        </p:nvSpPr>
        <p:spPr bwMode="auto">
          <a:xfrm>
            <a:off x="0" y="2133600"/>
            <a:ext cx="8991600" cy="946150"/>
          </a:xfrm>
          <a:prstGeom prst="rect">
            <a:avLst/>
          </a:prstGeom>
          <a:noFill/>
          <a:ln w="9525">
            <a:noFill/>
            <a:miter lim="800000"/>
            <a:headEnd/>
            <a:tailEnd/>
          </a:ln>
          <a:effectLst/>
        </p:spPr>
        <p:txBody>
          <a:bodyPr>
            <a:spAutoFit/>
          </a:bodyPr>
          <a:lstStyle/>
          <a:p>
            <a:pPr>
              <a:buFontTx/>
              <a:buNone/>
            </a:pPr>
            <a:r>
              <a:rPr lang="en-US" b="1">
                <a:solidFill>
                  <a:srgbClr val="FFFFFF"/>
                </a:solidFill>
              </a:rPr>
              <a:t>   Hỏi: Vậy, dựa vào kết luận sau khi quan sát 2 hình ảnh trên, em hiểu thế nào là nhà ở sạch sẽ, ngăn nắp?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03112"/>
                                        </p:tgtEl>
                                        <p:attrNameLst>
                                          <p:attrName>style.visibility</p:attrName>
                                        </p:attrNameLst>
                                      </p:cBhvr>
                                      <p:to>
                                        <p:strVal val="visible"/>
                                      </p:to>
                                    </p:set>
                                    <p:anim calcmode="lin" valueType="num">
                                      <p:cBhvr additive="base">
                                        <p:cTn id="7" dur="500" fill="hold"/>
                                        <p:tgtEl>
                                          <p:spTgt spid="303112"/>
                                        </p:tgtEl>
                                        <p:attrNameLst>
                                          <p:attrName>ppt_x</p:attrName>
                                        </p:attrNameLst>
                                      </p:cBhvr>
                                      <p:tavLst>
                                        <p:tav tm="0">
                                          <p:val>
                                            <p:strVal val="#ppt_x"/>
                                          </p:val>
                                        </p:tav>
                                        <p:tav tm="100000">
                                          <p:val>
                                            <p:strVal val="#ppt_x"/>
                                          </p:val>
                                        </p:tav>
                                      </p:tavLst>
                                    </p:anim>
                                    <p:anim calcmode="lin" valueType="num">
                                      <p:cBhvr additive="base">
                                        <p:cTn id="8" dur="500" fill="hold"/>
                                        <p:tgtEl>
                                          <p:spTgt spid="3031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303112"/>
                                        </p:tgtEl>
                                        <p:attrNameLst>
                                          <p:attrName>ppt_x</p:attrName>
                                        </p:attrNameLst>
                                      </p:cBhvr>
                                      <p:tavLst>
                                        <p:tav tm="0">
                                          <p:val>
                                            <p:strVal val="ppt_x"/>
                                          </p:val>
                                        </p:tav>
                                        <p:tav tm="100000">
                                          <p:val>
                                            <p:strVal val="ppt_x"/>
                                          </p:val>
                                        </p:tav>
                                      </p:tavLst>
                                    </p:anim>
                                    <p:anim calcmode="lin" valueType="num">
                                      <p:cBhvr additive="base">
                                        <p:cTn id="13" dur="500"/>
                                        <p:tgtEl>
                                          <p:spTgt spid="303112"/>
                                        </p:tgtEl>
                                        <p:attrNameLst>
                                          <p:attrName>ppt_y</p:attrName>
                                        </p:attrNameLst>
                                      </p:cBhvr>
                                      <p:tavLst>
                                        <p:tav tm="0">
                                          <p:val>
                                            <p:strVal val="ppt_y"/>
                                          </p:val>
                                        </p:tav>
                                        <p:tav tm="100000">
                                          <p:val>
                                            <p:strVal val="1+ppt_h/2"/>
                                          </p:val>
                                        </p:tav>
                                      </p:tavLst>
                                    </p:anim>
                                    <p:set>
                                      <p:cBhvr>
                                        <p:cTn id="14" dur="1" fill="hold">
                                          <p:stCondLst>
                                            <p:cond delay="499"/>
                                          </p:stCondLst>
                                        </p:cTn>
                                        <p:tgtEl>
                                          <p:spTgt spid="303112"/>
                                        </p:tgtEl>
                                        <p:attrNameLst>
                                          <p:attrName>style.visibility</p:attrName>
                                        </p:attrNameLst>
                                      </p:cBhvr>
                                      <p:to>
                                        <p:strVal val="hidden"/>
                                      </p:to>
                                    </p:se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303106"/>
                                        </p:tgtEl>
                                        <p:attrNameLst>
                                          <p:attrName>style.visibility</p:attrName>
                                        </p:attrNameLst>
                                      </p:cBhvr>
                                      <p:to>
                                        <p:strVal val="visible"/>
                                      </p:to>
                                    </p:set>
                                    <p:anim calcmode="lin" valueType="num">
                                      <p:cBhvr additive="base">
                                        <p:cTn id="18" dur="500" fill="hold"/>
                                        <p:tgtEl>
                                          <p:spTgt spid="303106"/>
                                        </p:tgtEl>
                                        <p:attrNameLst>
                                          <p:attrName>ppt_x</p:attrName>
                                        </p:attrNameLst>
                                      </p:cBhvr>
                                      <p:tavLst>
                                        <p:tav tm="0">
                                          <p:val>
                                            <p:strVal val="#ppt_x"/>
                                          </p:val>
                                        </p:tav>
                                        <p:tav tm="100000">
                                          <p:val>
                                            <p:strVal val="#ppt_x"/>
                                          </p:val>
                                        </p:tav>
                                      </p:tavLst>
                                    </p:anim>
                                    <p:anim calcmode="lin" valueType="num">
                                      <p:cBhvr additive="base">
                                        <p:cTn id="19" dur="500" fill="hold"/>
                                        <p:tgtEl>
                                          <p:spTgt spid="303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6" grpId="0"/>
      <p:bldP spid="303112" grpId="0"/>
      <p:bldP spid="30311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Text Box 2"/>
          <p:cNvSpPr txBox="1">
            <a:spLocks noChangeArrowheads="1"/>
          </p:cNvSpPr>
          <p:nvPr/>
        </p:nvSpPr>
        <p:spPr bwMode="auto">
          <a:xfrm>
            <a:off x="60325" y="-9525"/>
            <a:ext cx="1371600" cy="519113"/>
          </a:xfrm>
          <a:prstGeom prst="rect">
            <a:avLst/>
          </a:prstGeom>
          <a:noFill/>
          <a:ln w="9525">
            <a:noFill/>
            <a:miter lim="800000"/>
            <a:headEnd/>
            <a:tailEnd/>
          </a:ln>
          <a:effectLst/>
        </p:spPr>
        <p:txBody>
          <a:bodyPr>
            <a:spAutoFit/>
          </a:bodyPr>
          <a:lstStyle/>
          <a:p>
            <a:pPr>
              <a:buFontTx/>
              <a:buNone/>
            </a:pPr>
            <a:r>
              <a:rPr lang="en-US" b="1" i="1" u="sng">
                <a:solidFill>
                  <a:schemeClr val="tx1"/>
                </a:solidFill>
              </a:rPr>
              <a:t>Tiết 23</a:t>
            </a:r>
            <a:r>
              <a:rPr lang="en-US" b="1" i="1">
                <a:solidFill>
                  <a:schemeClr val="tx1"/>
                </a:solidFill>
              </a:rPr>
              <a:t>:</a:t>
            </a:r>
          </a:p>
        </p:txBody>
      </p:sp>
      <p:sp>
        <p:nvSpPr>
          <p:cNvPr id="340995" name="WordArt 3"/>
          <p:cNvSpPr>
            <a:spLocks noChangeArrowheads="1" noChangeShapeType="1" noTextEdit="1"/>
          </p:cNvSpPr>
          <p:nvPr/>
        </p:nvSpPr>
        <p:spPr bwMode="auto">
          <a:xfrm>
            <a:off x="749300" y="260350"/>
            <a:ext cx="8077200" cy="990600"/>
          </a:xfrm>
          <a:prstGeom prst="rect">
            <a:avLst/>
          </a:prstGeom>
        </p:spPr>
        <p:txBody>
          <a:bodyPr wrap="none" fromWordArt="1">
            <a:prstTxWarp prst="textWave1">
              <a:avLst>
                <a:gd name="adj1" fmla="val 13005"/>
                <a:gd name="adj2" fmla="val 0"/>
              </a:avLst>
            </a:prstTxWarp>
          </a:bodyPr>
          <a:lstStyle/>
          <a:p>
            <a:pPr algn="ctr"/>
            <a:r>
              <a:rPr lang="en-US" b="1"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GIỮ GÌN NHÀ Ở SẠCH SẼ, NGĂN NẮP</a:t>
            </a:r>
          </a:p>
        </p:txBody>
      </p:sp>
      <p:sp>
        <p:nvSpPr>
          <p:cNvPr id="340996" name="Text Box 4"/>
          <p:cNvSpPr txBox="1">
            <a:spLocks noChangeArrowheads="1"/>
          </p:cNvSpPr>
          <p:nvPr/>
        </p:nvSpPr>
        <p:spPr bwMode="auto">
          <a:xfrm>
            <a:off x="152400" y="1447800"/>
            <a:ext cx="6781800" cy="579438"/>
          </a:xfrm>
          <a:prstGeom prst="rect">
            <a:avLst/>
          </a:prstGeom>
          <a:noFill/>
          <a:ln w="9525">
            <a:noFill/>
            <a:miter lim="800000"/>
            <a:headEnd/>
            <a:tailEnd/>
          </a:ln>
          <a:effectLst/>
        </p:spPr>
        <p:txBody>
          <a:bodyPr>
            <a:spAutoFit/>
          </a:bodyPr>
          <a:lstStyle/>
          <a:p>
            <a:pPr>
              <a:buFontTx/>
              <a:buNone/>
            </a:pPr>
            <a:r>
              <a:rPr lang="en-US" sz="3200" b="1">
                <a:solidFill>
                  <a:srgbClr val="66CCFF"/>
                </a:solidFill>
              </a:rPr>
              <a:t>I. </a:t>
            </a:r>
            <a:r>
              <a:rPr lang="en-US" sz="3200" b="1" u="sng">
                <a:solidFill>
                  <a:srgbClr val="66CCFF"/>
                </a:solidFill>
              </a:rPr>
              <a:t>Nhà ở sạch sẽ, ngăn nắp:</a:t>
            </a:r>
            <a:endParaRPr lang="en-US" b="1">
              <a:solidFill>
                <a:srgbClr val="FFFFFF"/>
              </a:solidFill>
            </a:endParaRPr>
          </a:p>
        </p:txBody>
      </p:sp>
      <p:pic>
        <p:nvPicPr>
          <p:cNvPr id="341003" name="Picture 11" descr="IMG_1884"/>
          <p:cNvPicPr>
            <a:picLocks noChangeAspect="1" noChangeArrowheads="1"/>
          </p:cNvPicPr>
          <p:nvPr/>
        </p:nvPicPr>
        <p:blipFill>
          <a:blip r:embed="rId2" cstate="print">
            <a:lum contrast="20000"/>
          </a:blip>
          <a:srcRect/>
          <a:stretch>
            <a:fillRect/>
          </a:stretch>
        </p:blipFill>
        <p:spPr bwMode="auto">
          <a:xfrm>
            <a:off x="-6350" y="2209800"/>
            <a:ext cx="9150350" cy="3810000"/>
          </a:xfrm>
          <a:prstGeom prst="rect">
            <a:avLst/>
          </a:prstGeom>
          <a:noFill/>
        </p:spPr>
      </p:pic>
      <p:sp>
        <p:nvSpPr>
          <p:cNvPr id="341004" name="Rectangle 12"/>
          <p:cNvSpPr>
            <a:spLocks noChangeArrowheads="1"/>
          </p:cNvSpPr>
          <p:nvPr/>
        </p:nvSpPr>
        <p:spPr bwMode="auto">
          <a:xfrm>
            <a:off x="3305175" y="6116638"/>
            <a:ext cx="2535238" cy="579437"/>
          </a:xfrm>
          <a:prstGeom prst="rect">
            <a:avLst/>
          </a:prstGeom>
          <a:noFill/>
          <a:ln w="9525">
            <a:noFill/>
            <a:miter lim="800000"/>
            <a:headEnd/>
            <a:tailEnd/>
          </a:ln>
          <a:effectLst/>
        </p:spPr>
        <p:txBody>
          <a:bodyPr>
            <a:spAutoFit/>
          </a:bodyPr>
          <a:lstStyle/>
          <a:p>
            <a:pPr algn="just" eaLnBrk="0" hangingPunct="0">
              <a:spcBef>
                <a:spcPct val="0"/>
              </a:spcBef>
              <a:buFontTx/>
              <a:buNone/>
            </a:pPr>
            <a:r>
              <a:rPr lang="en-US" sz="3200" b="1">
                <a:solidFill>
                  <a:srgbClr val="FF0000"/>
                </a:solidFill>
              </a:rPr>
              <a:t>Phòng khách</a:t>
            </a:r>
            <a:endParaRPr lang="en-US" sz="3600" b="1">
              <a:solidFill>
                <a:schemeClr val="tx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4" name="Text Box 6"/>
          <p:cNvSpPr txBox="1">
            <a:spLocks noChangeArrowheads="1"/>
          </p:cNvSpPr>
          <p:nvPr/>
        </p:nvSpPr>
        <p:spPr bwMode="auto">
          <a:xfrm>
            <a:off x="60325" y="-9525"/>
            <a:ext cx="1371600" cy="519113"/>
          </a:xfrm>
          <a:prstGeom prst="rect">
            <a:avLst/>
          </a:prstGeom>
          <a:noFill/>
          <a:ln w="9525">
            <a:noFill/>
            <a:miter lim="800000"/>
            <a:headEnd/>
            <a:tailEnd/>
          </a:ln>
          <a:effectLst/>
        </p:spPr>
        <p:txBody>
          <a:bodyPr>
            <a:spAutoFit/>
          </a:bodyPr>
          <a:lstStyle/>
          <a:p>
            <a:pPr>
              <a:buFontTx/>
              <a:buNone/>
            </a:pPr>
            <a:r>
              <a:rPr lang="en-US" b="1" i="1" u="sng">
                <a:solidFill>
                  <a:schemeClr val="tx1"/>
                </a:solidFill>
              </a:rPr>
              <a:t>Tiết 23</a:t>
            </a:r>
            <a:r>
              <a:rPr lang="en-US" b="1" i="1">
                <a:solidFill>
                  <a:schemeClr val="tx1"/>
                </a:solidFill>
              </a:rPr>
              <a:t>:</a:t>
            </a:r>
          </a:p>
        </p:txBody>
      </p:sp>
      <p:sp>
        <p:nvSpPr>
          <p:cNvPr id="339975" name="WordArt 7"/>
          <p:cNvSpPr>
            <a:spLocks noChangeArrowheads="1" noChangeShapeType="1" noTextEdit="1"/>
          </p:cNvSpPr>
          <p:nvPr/>
        </p:nvSpPr>
        <p:spPr bwMode="auto">
          <a:xfrm>
            <a:off x="749300" y="260350"/>
            <a:ext cx="8077200" cy="990600"/>
          </a:xfrm>
          <a:prstGeom prst="rect">
            <a:avLst/>
          </a:prstGeom>
        </p:spPr>
        <p:txBody>
          <a:bodyPr wrap="none" fromWordArt="1">
            <a:prstTxWarp prst="textWave1">
              <a:avLst>
                <a:gd name="adj1" fmla="val 13005"/>
                <a:gd name="adj2" fmla="val 0"/>
              </a:avLst>
            </a:prstTxWarp>
          </a:bodyPr>
          <a:lstStyle/>
          <a:p>
            <a:pPr algn="ctr"/>
            <a:r>
              <a:rPr lang="en-US" b="1"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GIỮ GÌN NHÀ Ở SẠCH SẼ, NGĂN NẮP</a:t>
            </a:r>
          </a:p>
        </p:txBody>
      </p:sp>
      <p:sp>
        <p:nvSpPr>
          <p:cNvPr id="339977" name="Text Box 9"/>
          <p:cNvSpPr txBox="1">
            <a:spLocks noChangeArrowheads="1"/>
          </p:cNvSpPr>
          <p:nvPr/>
        </p:nvSpPr>
        <p:spPr bwMode="auto">
          <a:xfrm>
            <a:off x="152400" y="1447800"/>
            <a:ext cx="6781800" cy="579438"/>
          </a:xfrm>
          <a:prstGeom prst="rect">
            <a:avLst/>
          </a:prstGeom>
          <a:noFill/>
          <a:ln w="9525">
            <a:noFill/>
            <a:miter lim="800000"/>
            <a:headEnd/>
            <a:tailEnd/>
          </a:ln>
          <a:effectLst/>
        </p:spPr>
        <p:txBody>
          <a:bodyPr>
            <a:spAutoFit/>
          </a:bodyPr>
          <a:lstStyle/>
          <a:p>
            <a:pPr>
              <a:buFontTx/>
              <a:buNone/>
            </a:pPr>
            <a:r>
              <a:rPr lang="en-US" sz="3200" b="1">
                <a:solidFill>
                  <a:srgbClr val="66CCFF"/>
                </a:solidFill>
              </a:rPr>
              <a:t>I. </a:t>
            </a:r>
            <a:r>
              <a:rPr lang="en-US" sz="3200" b="1" u="sng">
                <a:solidFill>
                  <a:srgbClr val="66CCFF"/>
                </a:solidFill>
              </a:rPr>
              <a:t>Nhà ở sạch sẽ, ngăn nắp:</a:t>
            </a:r>
            <a:endParaRPr lang="en-US" b="1">
              <a:solidFill>
                <a:srgbClr val="FFFFFF"/>
              </a:solidFill>
            </a:endParaRPr>
          </a:p>
        </p:txBody>
      </p:sp>
      <p:pic>
        <p:nvPicPr>
          <p:cNvPr id="339978" name="Picture 10" descr="IMG_1891"/>
          <p:cNvPicPr>
            <a:picLocks noGrp="1" noChangeAspect="1" noChangeArrowheads="1"/>
          </p:cNvPicPr>
          <p:nvPr>
            <p:ph type="body" idx="1"/>
          </p:nvPr>
        </p:nvPicPr>
        <p:blipFill>
          <a:blip r:embed="rId2" cstate="print">
            <a:lum contrast="20000"/>
          </a:blip>
          <a:srcRect/>
          <a:stretch>
            <a:fillRect/>
          </a:stretch>
        </p:blipFill>
        <p:spPr bwMode="auto">
          <a:xfrm>
            <a:off x="133350" y="2519363"/>
            <a:ext cx="4138613" cy="3271837"/>
          </a:xfrm>
          <a:noFill/>
          <a:ln>
            <a:miter lim="800000"/>
            <a:headEnd/>
            <a:tailEnd/>
          </a:ln>
        </p:spPr>
      </p:pic>
      <p:pic>
        <p:nvPicPr>
          <p:cNvPr id="339979" name="Picture 11" descr="IMG_1886"/>
          <p:cNvPicPr>
            <a:picLocks noChangeAspect="1" noChangeArrowheads="1"/>
          </p:cNvPicPr>
          <p:nvPr/>
        </p:nvPicPr>
        <p:blipFill>
          <a:blip r:embed="rId3" cstate="print">
            <a:lum contrast="20000"/>
          </a:blip>
          <a:srcRect/>
          <a:stretch>
            <a:fillRect/>
          </a:stretch>
        </p:blipFill>
        <p:spPr bwMode="auto">
          <a:xfrm>
            <a:off x="4362450" y="2538413"/>
            <a:ext cx="4416425" cy="3252787"/>
          </a:xfrm>
          <a:prstGeom prst="rect">
            <a:avLst/>
          </a:prstGeom>
          <a:noFill/>
        </p:spPr>
      </p:pic>
      <p:sp>
        <p:nvSpPr>
          <p:cNvPr id="339980" name="Rectangle 12"/>
          <p:cNvSpPr>
            <a:spLocks noChangeArrowheads="1"/>
          </p:cNvSpPr>
          <p:nvPr/>
        </p:nvSpPr>
        <p:spPr bwMode="auto">
          <a:xfrm>
            <a:off x="-381000" y="6034088"/>
            <a:ext cx="5221288" cy="519112"/>
          </a:xfrm>
          <a:prstGeom prst="rect">
            <a:avLst/>
          </a:prstGeom>
          <a:noFill/>
          <a:ln w="9525">
            <a:noFill/>
            <a:miter lim="800000"/>
            <a:headEnd/>
            <a:tailEnd/>
          </a:ln>
          <a:effectLst/>
        </p:spPr>
        <p:txBody>
          <a:bodyPr>
            <a:spAutoFit/>
          </a:bodyPr>
          <a:lstStyle/>
          <a:p>
            <a:pPr algn="ctr" eaLnBrk="0" hangingPunct="0">
              <a:spcBef>
                <a:spcPct val="0"/>
              </a:spcBef>
              <a:buFontTx/>
              <a:buNone/>
            </a:pPr>
            <a:r>
              <a:rPr lang="en-US" b="1">
                <a:solidFill>
                  <a:srgbClr val="FF0000"/>
                </a:solidFill>
              </a:rPr>
              <a:t>Nơi ngủ và góc học tập</a:t>
            </a:r>
          </a:p>
        </p:txBody>
      </p:sp>
      <p:sp>
        <p:nvSpPr>
          <p:cNvPr id="339981" name="Rectangle 13"/>
          <p:cNvSpPr>
            <a:spLocks noChangeArrowheads="1"/>
          </p:cNvSpPr>
          <p:nvPr/>
        </p:nvSpPr>
        <p:spPr bwMode="auto">
          <a:xfrm>
            <a:off x="5461000" y="5889625"/>
            <a:ext cx="5464175" cy="796925"/>
          </a:xfrm>
          <a:prstGeom prst="rect">
            <a:avLst/>
          </a:prstGeom>
          <a:noFill/>
          <a:ln w="9525">
            <a:noFill/>
            <a:miter lim="800000"/>
            <a:headEnd/>
            <a:tailEnd/>
          </a:ln>
          <a:effectLst/>
        </p:spPr>
        <p:txBody>
          <a:bodyPr anchor="ctr"/>
          <a:lstStyle/>
          <a:p>
            <a:pPr marL="484188" indent="-484188">
              <a:spcBef>
                <a:spcPct val="0"/>
              </a:spcBef>
              <a:buFontTx/>
              <a:buNone/>
            </a:pPr>
            <a:r>
              <a:rPr lang="en-US" b="1">
                <a:solidFill>
                  <a:srgbClr val="FF0000"/>
                </a:solidFill>
              </a:rPr>
              <a:t>Bếp với phòng ăn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9979"/>
                                        </p:tgtEl>
                                        <p:attrNameLst>
                                          <p:attrName>style.visibility</p:attrName>
                                        </p:attrNameLst>
                                      </p:cBhvr>
                                      <p:to>
                                        <p:strVal val="visible"/>
                                      </p:to>
                                    </p:set>
                                    <p:anim calcmode="lin" valueType="num">
                                      <p:cBhvr additive="base">
                                        <p:cTn id="7" dur="500" fill="hold"/>
                                        <p:tgtEl>
                                          <p:spTgt spid="339979"/>
                                        </p:tgtEl>
                                        <p:attrNameLst>
                                          <p:attrName>ppt_x</p:attrName>
                                        </p:attrNameLst>
                                      </p:cBhvr>
                                      <p:tavLst>
                                        <p:tav tm="0">
                                          <p:val>
                                            <p:strVal val="#ppt_x"/>
                                          </p:val>
                                        </p:tav>
                                        <p:tav tm="100000">
                                          <p:val>
                                            <p:strVal val="#ppt_x"/>
                                          </p:val>
                                        </p:tav>
                                      </p:tavLst>
                                    </p:anim>
                                    <p:anim calcmode="lin" valueType="num">
                                      <p:cBhvr additive="base">
                                        <p:cTn id="8" dur="500" fill="hold"/>
                                        <p:tgtEl>
                                          <p:spTgt spid="33997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39981"/>
                                        </p:tgtEl>
                                        <p:attrNameLst>
                                          <p:attrName>style.visibility</p:attrName>
                                        </p:attrNameLst>
                                      </p:cBhvr>
                                      <p:to>
                                        <p:strVal val="visible"/>
                                      </p:to>
                                    </p:set>
                                    <p:anim calcmode="lin" valueType="num">
                                      <p:cBhvr additive="base">
                                        <p:cTn id="12" dur="500" fill="hold"/>
                                        <p:tgtEl>
                                          <p:spTgt spid="339981"/>
                                        </p:tgtEl>
                                        <p:attrNameLst>
                                          <p:attrName>ppt_x</p:attrName>
                                        </p:attrNameLst>
                                      </p:cBhvr>
                                      <p:tavLst>
                                        <p:tav tm="0">
                                          <p:val>
                                            <p:strVal val="#ppt_x"/>
                                          </p:val>
                                        </p:tav>
                                        <p:tav tm="100000">
                                          <p:val>
                                            <p:strVal val="#ppt_x"/>
                                          </p:val>
                                        </p:tav>
                                      </p:tavLst>
                                    </p:anim>
                                    <p:anim calcmode="lin" valueType="num">
                                      <p:cBhvr additive="base">
                                        <p:cTn id="13" dur="500" fill="hold"/>
                                        <p:tgtEl>
                                          <p:spTgt spid="3399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8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Text Box 2"/>
          <p:cNvSpPr txBox="1">
            <a:spLocks noChangeArrowheads="1"/>
          </p:cNvSpPr>
          <p:nvPr/>
        </p:nvSpPr>
        <p:spPr bwMode="auto">
          <a:xfrm>
            <a:off x="60325" y="-9525"/>
            <a:ext cx="1371600" cy="519113"/>
          </a:xfrm>
          <a:prstGeom prst="rect">
            <a:avLst/>
          </a:prstGeom>
          <a:noFill/>
          <a:ln w="9525">
            <a:noFill/>
            <a:miter lim="800000"/>
            <a:headEnd/>
            <a:tailEnd/>
          </a:ln>
          <a:effectLst/>
        </p:spPr>
        <p:txBody>
          <a:bodyPr>
            <a:spAutoFit/>
          </a:bodyPr>
          <a:lstStyle/>
          <a:p>
            <a:pPr>
              <a:buFontTx/>
              <a:buNone/>
            </a:pPr>
            <a:r>
              <a:rPr lang="en-US" b="1" i="1" u="sng">
                <a:solidFill>
                  <a:schemeClr val="tx1"/>
                </a:solidFill>
              </a:rPr>
              <a:t>Tiết 23</a:t>
            </a:r>
            <a:r>
              <a:rPr lang="en-US" b="1" i="1">
                <a:solidFill>
                  <a:schemeClr val="tx1"/>
                </a:solidFill>
              </a:rPr>
              <a:t>:</a:t>
            </a:r>
          </a:p>
        </p:txBody>
      </p:sp>
      <p:sp>
        <p:nvSpPr>
          <p:cNvPr id="332803" name="WordArt 3"/>
          <p:cNvSpPr>
            <a:spLocks noChangeArrowheads="1" noChangeShapeType="1" noTextEdit="1"/>
          </p:cNvSpPr>
          <p:nvPr/>
        </p:nvSpPr>
        <p:spPr bwMode="auto">
          <a:xfrm>
            <a:off x="749300" y="412750"/>
            <a:ext cx="8077200" cy="730250"/>
          </a:xfrm>
          <a:prstGeom prst="rect">
            <a:avLst/>
          </a:prstGeom>
        </p:spPr>
        <p:txBody>
          <a:bodyPr wrap="none" fromWordArt="1">
            <a:prstTxWarp prst="textWave1">
              <a:avLst>
                <a:gd name="adj1" fmla="val 13005"/>
                <a:gd name="adj2" fmla="val 0"/>
              </a:avLst>
            </a:prstTxWarp>
          </a:bodyPr>
          <a:lstStyle/>
          <a:p>
            <a:pPr algn="ctr"/>
            <a:r>
              <a:rPr lang="en-US" b="1"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GIỮ GÌN NHÀ Ở SẠCH SẼ, NGĂN NẮP</a:t>
            </a:r>
          </a:p>
        </p:txBody>
      </p:sp>
      <p:sp>
        <p:nvSpPr>
          <p:cNvPr id="332804" name="Text Box 4"/>
          <p:cNvSpPr txBox="1">
            <a:spLocks noChangeArrowheads="1"/>
          </p:cNvSpPr>
          <p:nvPr/>
        </p:nvSpPr>
        <p:spPr bwMode="auto">
          <a:xfrm>
            <a:off x="152400" y="1295400"/>
            <a:ext cx="8610600" cy="519113"/>
          </a:xfrm>
          <a:prstGeom prst="rect">
            <a:avLst/>
          </a:prstGeom>
          <a:noFill/>
          <a:ln w="9525">
            <a:noFill/>
            <a:miter lim="800000"/>
            <a:headEnd/>
            <a:tailEnd/>
          </a:ln>
          <a:effectLst/>
        </p:spPr>
        <p:txBody>
          <a:bodyPr>
            <a:spAutoFit/>
          </a:bodyPr>
          <a:lstStyle/>
          <a:p>
            <a:pPr marL="342900" indent="-342900">
              <a:spcBef>
                <a:spcPct val="0"/>
              </a:spcBef>
              <a:buFontTx/>
              <a:buNone/>
            </a:pPr>
            <a:r>
              <a:rPr lang="en-US" b="1"/>
              <a:t>    </a:t>
            </a:r>
            <a:endParaRPr lang="en-US"/>
          </a:p>
        </p:txBody>
      </p:sp>
      <p:sp>
        <p:nvSpPr>
          <p:cNvPr id="332805" name="Rectangle 5"/>
          <p:cNvSpPr>
            <a:spLocks noChangeArrowheads="1"/>
          </p:cNvSpPr>
          <p:nvPr/>
        </p:nvSpPr>
        <p:spPr bwMode="auto">
          <a:xfrm>
            <a:off x="0" y="1325563"/>
            <a:ext cx="6477000" cy="701675"/>
          </a:xfrm>
          <a:prstGeom prst="rect">
            <a:avLst/>
          </a:prstGeom>
          <a:noFill/>
          <a:ln w="9525">
            <a:noFill/>
            <a:miter lim="800000"/>
            <a:headEnd/>
            <a:tailEnd/>
          </a:ln>
          <a:effectLst/>
        </p:spPr>
        <p:txBody>
          <a:bodyPr>
            <a:spAutoFit/>
          </a:bodyPr>
          <a:lstStyle/>
          <a:p>
            <a:pPr algn="just" eaLnBrk="0" hangingPunct="0">
              <a:spcBef>
                <a:spcPct val="0"/>
              </a:spcBef>
              <a:buFontTx/>
              <a:buNone/>
            </a:pPr>
            <a:r>
              <a:rPr lang="en-US" sz="3200" b="1">
                <a:solidFill>
                  <a:schemeClr val="tx1"/>
                </a:solidFill>
              </a:rPr>
              <a:t>    </a:t>
            </a:r>
            <a:r>
              <a:rPr lang="en-US" sz="4000" b="1" u="sng">
                <a:solidFill>
                  <a:srgbClr val="FFFFCC"/>
                </a:solidFill>
              </a:rPr>
              <a:t>CỦNG CỐ BÀI HỌC</a:t>
            </a:r>
          </a:p>
        </p:txBody>
      </p:sp>
      <p:sp>
        <p:nvSpPr>
          <p:cNvPr id="332806" name="Rectangle 6"/>
          <p:cNvSpPr>
            <a:spLocks noChangeArrowheads="1"/>
          </p:cNvSpPr>
          <p:nvPr/>
        </p:nvSpPr>
        <p:spPr bwMode="auto">
          <a:xfrm>
            <a:off x="533400" y="2667000"/>
            <a:ext cx="7848600" cy="3084513"/>
          </a:xfrm>
          <a:prstGeom prst="rect">
            <a:avLst/>
          </a:prstGeom>
          <a:noFill/>
          <a:ln w="9525" algn="ctr">
            <a:noFill/>
            <a:miter lim="800000"/>
            <a:headEnd/>
            <a:tailEnd/>
          </a:ln>
          <a:effectLst/>
        </p:spPr>
        <p:txBody>
          <a:bodyPr>
            <a:spAutoFit/>
          </a:bodyPr>
          <a:lstStyle/>
          <a:p>
            <a:pPr marL="457200" indent="-457200" algn="ctr">
              <a:buFontTx/>
              <a:buNone/>
            </a:pPr>
            <a:r>
              <a:rPr lang="en-US" b="1">
                <a:solidFill>
                  <a:srgbClr val="FFFF66"/>
                </a:solidFill>
              </a:rPr>
              <a:t>Chọn phương án đúng nhất:</a:t>
            </a:r>
          </a:p>
          <a:p>
            <a:pPr marL="457200" indent="-457200">
              <a:buFontTx/>
              <a:buNone/>
            </a:pPr>
            <a:r>
              <a:rPr lang="en-US" b="1">
                <a:solidFill>
                  <a:schemeClr val="tx1"/>
                </a:solidFill>
              </a:rPr>
              <a:t>1/ Dọn dẹp, sắp xếp nhà cửa là công việc của ai ?</a:t>
            </a:r>
          </a:p>
          <a:p>
            <a:pPr marL="457200" indent="-457200">
              <a:buFontTx/>
              <a:buNone/>
            </a:pPr>
            <a:r>
              <a:rPr lang="en-US">
                <a:solidFill>
                  <a:srgbClr val="C3DDFF"/>
                </a:solidFill>
              </a:rPr>
              <a:t>     </a:t>
            </a:r>
            <a:r>
              <a:rPr lang="en-US" b="1" i="1">
                <a:solidFill>
                  <a:schemeClr val="tx1"/>
                </a:solidFill>
              </a:rPr>
              <a:t>a. Cha, mẹ.</a:t>
            </a:r>
          </a:p>
          <a:p>
            <a:pPr marL="457200" indent="-457200">
              <a:buFontTx/>
              <a:buNone/>
            </a:pPr>
            <a:r>
              <a:rPr lang="en-US" b="1" i="1">
                <a:solidFill>
                  <a:schemeClr val="tx1"/>
                </a:solidFill>
              </a:rPr>
              <a:t>     b. Cha, mẹ, anh, chị.</a:t>
            </a:r>
          </a:p>
          <a:p>
            <a:pPr marL="457200" indent="-457200">
              <a:buFontTx/>
              <a:buNone/>
            </a:pPr>
            <a:r>
              <a:rPr lang="en-US" b="1" i="1">
                <a:solidFill>
                  <a:schemeClr val="tx1"/>
                </a:solidFill>
              </a:rPr>
              <a:t>     c. Tất cả mọi người trong gia đình.</a:t>
            </a:r>
          </a:p>
        </p:txBody>
      </p:sp>
      <p:sp>
        <p:nvSpPr>
          <p:cNvPr id="332807" name="Oval 7"/>
          <p:cNvSpPr>
            <a:spLocks noChangeArrowheads="1"/>
          </p:cNvSpPr>
          <p:nvPr/>
        </p:nvSpPr>
        <p:spPr bwMode="auto">
          <a:xfrm>
            <a:off x="976313" y="5286375"/>
            <a:ext cx="422275" cy="423863"/>
          </a:xfrm>
          <a:prstGeom prst="ellipse">
            <a:avLst/>
          </a:prstGeom>
          <a:solidFill>
            <a:srgbClr val="FF0000"/>
          </a:solidFill>
          <a:ln w="9525">
            <a:solidFill>
              <a:srgbClr val="FF0000"/>
            </a:solidFill>
            <a:round/>
            <a:headEnd/>
            <a:tailEnd/>
          </a:ln>
          <a:effectLst/>
        </p:spPr>
        <p:txBody>
          <a:bodyPr wrap="none" anchor="ctr"/>
          <a:lstStyle/>
          <a:p>
            <a:pPr algn="ctr" eaLnBrk="0" hangingPunct="0">
              <a:spcBef>
                <a:spcPct val="0"/>
              </a:spcBef>
              <a:buFontTx/>
              <a:buNone/>
            </a:pPr>
            <a:endParaRPr 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2806"/>
                                        </p:tgtEl>
                                        <p:attrNameLst>
                                          <p:attrName>style.visibility</p:attrName>
                                        </p:attrNameLst>
                                      </p:cBhvr>
                                      <p:to>
                                        <p:strVal val="visible"/>
                                      </p:to>
                                    </p:set>
                                    <p:anim calcmode="lin" valueType="num">
                                      <p:cBhvr additive="base">
                                        <p:cTn id="7" dur="500" fill="hold"/>
                                        <p:tgtEl>
                                          <p:spTgt spid="332806"/>
                                        </p:tgtEl>
                                        <p:attrNameLst>
                                          <p:attrName>ppt_x</p:attrName>
                                        </p:attrNameLst>
                                      </p:cBhvr>
                                      <p:tavLst>
                                        <p:tav tm="0">
                                          <p:val>
                                            <p:strVal val="#ppt_x"/>
                                          </p:val>
                                        </p:tav>
                                        <p:tav tm="100000">
                                          <p:val>
                                            <p:strVal val="#ppt_x"/>
                                          </p:val>
                                        </p:tav>
                                      </p:tavLst>
                                    </p:anim>
                                    <p:anim calcmode="lin" valueType="num">
                                      <p:cBhvr additive="base">
                                        <p:cTn id="8" dur="500" fill="hold"/>
                                        <p:tgtEl>
                                          <p:spTgt spid="3328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repeatCount="indefinite" fill="hold" grpId="0" nodeType="clickEffect">
                                  <p:stCondLst>
                                    <p:cond delay="0"/>
                                  </p:stCondLst>
                                  <p:childTnLst>
                                    <p:set>
                                      <p:cBhvr>
                                        <p:cTn id="12" dur="1" fill="hold">
                                          <p:stCondLst>
                                            <p:cond delay="0"/>
                                          </p:stCondLst>
                                        </p:cTn>
                                        <p:tgtEl>
                                          <p:spTgt spid="332807"/>
                                        </p:tgtEl>
                                        <p:attrNameLst>
                                          <p:attrName>style.visibility</p:attrName>
                                        </p:attrNameLst>
                                      </p:cBhvr>
                                      <p:to>
                                        <p:strVal val="visible"/>
                                      </p:to>
                                    </p:set>
                                    <p:animEffect transition="in" filter="diamond(in)">
                                      <p:cBhvr>
                                        <p:cTn id="13" dur="2000"/>
                                        <p:tgtEl>
                                          <p:spTgt spid="332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6" grpId="0"/>
      <p:bldP spid="332807" grpId="0" animBg="1"/>
    </p:bldLst>
  </p:timing>
</p:sld>
</file>

<file path=ppt/theme/theme1.xml><?xml version="1.0" encoding="utf-8"?>
<a:theme xmlns:a="http://schemas.openxmlformats.org/drawingml/2006/main" name="1_Verve">
  <a:themeElements>
    <a:clrScheme name="1_Verve 1">
      <a:dk1>
        <a:srgbClr val="666666"/>
      </a:dk1>
      <a:lt1>
        <a:srgbClr val="FFFFFF"/>
      </a:lt1>
      <a:dk2>
        <a:srgbClr val="000000"/>
      </a:dk2>
      <a:lt2>
        <a:srgbClr val="D2D2D2"/>
      </a:lt2>
      <a:accent1>
        <a:srgbClr val="FF388C"/>
      </a:accent1>
      <a:accent2>
        <a:srgbClr val="E40059"/>
      </a:accent2>
      <a:accent3>
        <a:srgbClr val="AAAAAA"/>
      </a:accent3>
      <a:accent4>
        <a:srgbClr val="DADADA"/>
      </a:accent4>
      <a:accent5>
        <a:srgbClr val="FFAEC5"/>
      </a:accent5>
      <a:accent6>
        <a:srgbClr val="CF0050"/>
      </a:accent6>
      <a:hlink>
        <a:srgbClr val="17BBFD"/>
      </a:hlink>
      <a:folHlink>
        <a:srgbClr val="FF79C2"/>
      </a:folHlink>
    </a:clrScheme>
    <a:fontScheme name="1_Verv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50000"/>
          </a:spcBef>
          <a:spcAft>
            <a:spcPct val="0"/>
          </a:spcAft>
          <a:buClrTx/>
          <a:buSzTx/>
          <a:buFontTx/>
          <a:buAutoNum type="romanUcPeriod"/>
          <a:tabLst/>
          <a:defRPr kumimoji="0" lang="en-US" sz="2800" b="0" i="0" u="none" strike="noStrike" cap="none" normalizeH="0" baseline="0" smtClean="0">
            <a:ln>
              <a:noFill/>
            </a:ln>
            <a:solidFill>
              <a:schemeClr val="hlink"/>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50000"/>
          </a:spcBef>
          <a:spcAft>
            <a:spcPct val="0"/>
          </a:spcAft>
          <a:buClrTx/>
          <a:buSzTx/>
          <a:buFontTx/>
          <a:buAutoNum type="romanUcPeriod"/>
          <a:tabLst/>
          <a:defRPr kumimoji="0" lang="en-US" sz="2800" b="0" i="0" u="none" strike="noStrike" cap="none" normalizeH="0" baseline="0" smtClean="0">
            <a:ln>
              <a:noFill/>
            </a:ln>
            <a:solidFill>
              <a:schemeClr val="hlink"/>
            </a:solidFill>
            <a:effectLst/>
            <a:latin typeface="Times New Roman" pitchFamily="18" charset="0"/>
          </a:defRPr>
        </a:defPPr>
      </a:lstStyle>
    </a:lnDef>
  </a:objectDefaults>
  <a:extraClrSchemeLst>
    <a:extraClrScheme>
      <a:clrScheme name="1_Verve 1">
        <a:dk1>
          <a:srgbClr val="666666"/>
        </a:dk1>
        <a:lt1>
          <a:srgbClr val="FFFFFF"/>
        </a:lt1>
        <a:dk2>
          <a:srgbClr val="000000"/>
        </a:dk2>
        <a:lt2>
          <a:srgbClr val="D2D2D2"/>
        </a:lt2>
        <a:accent1>
          <a:srgbClr val="FF388C"/>
        </a:accent1>
        <a:accent2>
          <a:srgbClr val="E40059"/>
        </a:accent2>
        <a:accent3>
          <a:srgbClr val="AAAAAA"/>
        </a:accent3>
        <a:accent4>
          <a:srgbClr val="DADADA"/>
        </a:accent4>
        <a:accent5>
          <a:srgbClr val="FFAEC5"/>
        </a:accent5>
        <a:accent6>
          <a:srgbClr val="CF0050"/>
        </a:accent6>
        <a:hlink>
          <a:srgbClr val="17BBFD"/>
        </a:hlink>
        <a:folHlink>
          <a:srgbClr val="FF79C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Verve">
  <a:themeElements>
    <a:clrScheme name="6_Verve 1">
      <a:dk1>
        <a:srgbClr val="666666"/>
      </a:dk1>
      <a:lt1>
        <a:srgbClr val="FFFFFF"/>
      </a:lt1>
      <a:dk2>
        <a:srgbClr val="000000"/>
      </a:dk2>
      <a:lt2>
        <a:srgbClr val="D2D2D2"/>
      </a:lt2>
      <a:accent1>
        <a:srgbClr val="FF388C"/>
      </a:accent1>
      <a:accent2>
        <a:srgbClr val="E40059"/>
      </a:accent2>
      <a:accent3>
        <a:srgbClr val="AAAAAA"/>
      </a:accent3>
      <a:accent4>
        <a:srgbClr val="DADADA"/>
      </a:accent4>
      <a:accent5>
        <a:srgbClr val="FFAEC5"/>
      </a:accent5>
      <a:accent6>
        <a:srgbClr val="CF0050"/>
      </a:accent6>
      <a:hlink>
        <a:srgbClr val="17BBFD"/>
      </a:hlink>
      <a:folHlink>
        <a:srgbClr val="FF79C2"/>
      </a:folHlink>
    </a:clrScheme>
    <a:fontScheme name="6_Verv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50000"/>
          </a:spcBef>
          <a:spcAft>
            <a:spcPct val="0"/>
          </a:spcAft>
          <a:buClrTx/>
          <a:buSzTx/>
          <a:buFontTx/>
          <a:buAutoNum type="romanUcPeriod"/>
          <a:tabLst/>
          <a:defRPr kumimoji="0" lang="en-US" sz="2800" b="0" i="0" u="none" strike="noStrike" cap="none" normalizeH="0" baseline="0" smtClean="0">
            <a:ln>
              <a:noFill/>
            </a:ln>
            <a:solidFill>
              <a:schemeClr val="hlink"/>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50000"/>
          </a:spcBef>
          <a:spcAft>
            <a:spcPct val="0"/>
          </a:spcAft>
          <a:buClrTx/>
          <a:buSzTx/>
          <a:buFontTx/>
          <a:buAutoNum type="romanUcPeriod"/>
          <a:tabLst/>
          <a:defRPr kumimoji="0" lang="en-US" sz="2800" b="0" i="0" u="none" strike="noStrike" cap="none" normalizeH="0" baseline="0" smtClean="0">
            <a:ln>
              <a:noFill/>
            </a:ln>
            <a:solidFill>
              <a:schemeClr val="hlink"/>
            </a:solidFill>
            <a:effectLst/>
            <a:latin typeface="Times New Roman" pitchFamily="18" charset="0"/>
          </a:defRPr>
        </a:defPPr>
      </a:lstStyle>
    </a:lnDef>
  </a:objectDefaults>
  <a:extraClrSchemeLst>
    <a:extraClrScheme>
      <a:clrScheme name="6_Verve 1">
        <a:dk1>
          <a:srgbClr val="666666"/>
        </a:dk1>
        <a:lt1>
          <a:srgbClr val="FFFFFF"/>
        </a:lt1>
        <a:dk2>
          <a:srgbClr val="000000"/>
        </a:dk2>
        <a:lt2>
          <a:srgbClr val="D2D2D2"/>
        </a:lt2>
        <a:accent1>
          <a:srgbClr val="FF388C"/>
        </a:accent1>
        <a:accent2>
          <a:srgbClr val="E40059"/>
        </a:accent2>
        <a:accent3>
          <a:srgbClr val="AAAAAA"/>
        </a:accent3>
        <a:accent4>
          <a:srgbClr val="DADADA"/>
        </a:accent4>
        <a:accent5>
          <a:srgbClr val="FFAEC5"/>
        </a:accent5>
        <a:accent6>
          <a:srgbClr val="CF0050"/>
        </a:accent6>
        <a:hlink>
          <a:srgbClr val="17BBFD"/>
        </a:hlink>
        <a:folHlink>
          <a:srgbClr val="FF79C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Verve">
  <a:themeElements>
    <a:clrScheme name="7_Verve 1">
      <a:dk1>
        <a:srgbClr val="666666"/>
      </a:dk1>
      <a:lt1>
        <a:srgbClr val="FFFFFF"/>
      </a:lt1>
      <a:dk2>
        <a:srgbClr val="000000"/>
      </a:dk2>
      <a:lt2>
        <a:srgbClr val="D2D2D2"/>
      </a:lt2>
      <a:accent1>
        <a:srgbClr val="FF388C"/>
      </a:accent1>
      <a:accent2>
        <a:srgbClr val="E40059"/>
      </a:accent2>
      <a:accent3>
        <a:srgbClr val="AAAAAA"/>
      </a:accent3>
      <a:accent4>
        <a:srgbClr val="DADADA"/>
      </a:accent4>
      <a:accent5>
        <a:srgbClr val="FFAEC5"/>
      </a:accent5>
      <a:accent6>
        <a:srgbClr val="CF0050"/>
      </a:accent6>
      <a:hlink>
        <a:srgbClr val="17BBFD"/>
      </a:hlink>
      <a:folHlink>
        <a:srgbClr val="FF79C2"/>
      </a:folHlink>
    </a:clrScheme>
    <a:fontScheme name="7_Verv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50000"/>
          </a:spcBef>
          <a:spcAft>
            <a:spcPct val="0"/>
          </a:spcAft>
          <a:buClrTx/>
          <a:buSzTx/>
          <a:buFontTx/>
          <a:buAutoNum type="romanUcPeriod"/>
          <a:tabLst/>
          <a:defRPr kumimoji="0" lang="en-US" sz="2800" b="0" i="0" u="none" strike="noStrike" cap="none" normalizeH="0" baseline="0" smtClean="0">
            <a:ln>
              <a:noFill/>
            </a:ln>
            <a:solidFill>
              <a:schemeClr val="hlink"/>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50000"/>
          </a:spcBef>
          <a:spcAft>
            <a:spcPct val="0"/>
          </a:spcAft>
          <a:buClrTx/>
          <a:buSzTx/>
          <a:buFontTx/>
          <a:buAutoNum type="romanUcPeriod"/>
          <a:tabLst/>
          <a:defRPr kumimoji="0" lang="en-US" sz="2800" b="0" i="0" u="none" strike="noStrike" cap="none" normalizeH="0" baseline="0" smtClean="0">
            <a:ln>
              <a:noFill/>
            </a:ln>
            <a:solidFill>
              <a:schemeClr val="hlink"/>
            </a:solidFill>
            <a:effectLst/>
            <a:latin typeface="Times New Roman" pitchFamily="18" charset="0"/>
          </a:defRPr>
        </a:defPPr>
      </a:lstStyle>
    </a:lnDef>
  </a:objectDefaults>
  <a:extraClrSchemeLst>
    <a:extraClrScheme>
      <a:clrScheme name="7_Verve 1">
        <a:dk1>
          <a:srgbClr val="666666"/>
        </a:dk1>
        <a:lt1>
          <a:srgbClr val="FFFFFF"/>
        </a:lt1>
        <a:dk2>
          <a:srgbClr val="000000"/>
        </a:dk2>
        <a:lt2>
          <a:srgbClr val="D2D2D2"/>
        </a:lt2>
        <a:accent1>
          <a:srgbClr val="FF388C"/>
        </a:accent1>
        <a:accent2>
          <a:srgbClr val="E40059"/>
        </a:accent2>
        <a:accent3>
          <a:srgbClr val="AAAAAA"/>
        </a:accent3>
        <a:accent4>
          <a:srgbClr val="DADADA"/>
        </a:accent4>
        <a:accent5>
          <a:srgbClr val="FFAEC5"/>
        </a:accent5>
        <a:accent6>
          <a:srgbClr val="CF0050"/>
        </a:accent6>
        <a:hlink>
          <a:srgbClr val="17BBFD"/>
        </a:hlink>
        <a:folHlink>
          <a:srgbClr val="FF79C2"/>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Verve">
  <a:themeElements>
    <a:clrScheme name="8_Verve 1">
      <a:dk1>
        <a:srgbClr val="666666"/>
      </a:dk1>
      <a:lt1>
        <a:srgbClr val="FFFFFF"/>
      </a:lt1>
      <a:dk2>
        <a:srgbClr val="000000"/>
      </a:dk2>
      <a:lt2>
        <a:srgbClr val="D2D2D2"/>
      </a:lt2>
      <a:accent1>
        <a:srgbClr val="FF388C"/>
      </a:accent1>
      <a:accent2>
        <a:srgbClr val="E40059"/>
      </a:accent2>
      <a:accent3>
        <a:srgbClr val="AAAAAA"/>
      </a:accent3>
      <a:accent4>
        <a:srgbClr val="DADADA"/>
      </a:accent4>
      <a:accent5>
        <a:srgbClr val="FFAEC5"/>
      </a:accent5>
      <a:accent6>
        <a:srgbClr val="CF0050"/>
      </a:accent6>
      <a:hlink>
        <a:srgbClr val="17BBFD"/>
      </a:hlink>
      <a:folHlink>
        <a:srgbClr val="FF79C2"/>
      </a:folHlink>
    </a:clrScheme>
    <a:fontScheme name="8_Verv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50000"/>
          </a:spcBef>
          <a:spcAft>
            <a:spcPct val="0"/>
          </a:spcAft>
          <a:buClrTx/>
          <a:buSzTx/>
          <a:buFontTx/>
          <a:buAutoNum type="romanUcPeriod"/>
          <a:tabLst/>
          <a:defRPr kumimoji="0" lang="en-US" sz="2800" b="0" i="0" u="none" strike="noStrike" cap="none" normalizeH="0" baseline="0" smtClean="0">
            <a:ln>
              <a:noFill/>
            </a:ln>
            <a:solidFill>
              <a:schemeClr val="hlink"/>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50000"/>
          </a:spcBef>
          <a:spcAft>
            <a:spcPct val="0"/>
          </a:spcAft>
          <a:buClrTx/>
          <a:buSzTx/>
          <a:buFontTx/>
          <a:buAutoNum type="romanUcPeriod"/>
          <a:tabLst/>
          <a:defRPr kumimoji="0" lang="en-US" sz="2800" b="0" i="0" u="none" strike="noStrike" cap="none" normalizeH="0" baseline="0" smtClean="0">
            <a:ln>
              <a:noFill/>
            </a:ln>
            <a:solidFill>
              <a:schemeClr val="hlink"/>
            </a:solidFill>
            <a:effectLst/>
            <a:latin typeface="Times New Roman" pitchFamily="18" charset="0"/>
          </a:defRPr>
        </a:defPPr>
      </a:lstStyle>
    </a:lnDef>
  </a:objectDefaults>
  <a:extraClrSchemeLst>
    <a:extraClrScheme>
      <a:clrScheme name="8_Verve 1">
        <a:dk1>
          <a:srgbClr val="666666"/>
        </a:dk1>
        <a:lt1>
          <a:srgbClr val="FFFFFF"/>
        </a:lt1>
        <a:dk2>
          <a:srgbClr val="000000"/>
        </a:dk2>
        <a:lt2>
          <a:srgbClr val="D2D2D2"/>
        </a:lt2>
        <a:accent1>
          <a:srgbClr val="FF388C"/>
        </a:accent1>
        <a:accent2>
          <a:srgbClr val="E40059"/>
        </a:accent2>
        <a:accent3>
          <a:srgbClr val="AAAAAA"/>
        </a:accent3>
        <a:accent4>
          <a:srgbClr val="DADADA"/>
        </a:accent4>
        <a:accent5>
          <a:srgbClr val="FFAEC5"/>
        </a:accent5>
        <a:accent6>
          <a:srgbClr val="CF0050"/>
        </a:accent6>
        <a:hlink>
          <a:srgbClr val="17BBFD"/>
        </a:hlink>
        <a:folHlink>
          <a:srgbClr val="FF79C2"/>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Verve">
  <a:themeElements>
    <a:clrScheme name="Verve 1">
      <a:dk1>
        <a:srgbClr val="666666"/>
      </a:dk1>
      <a:lt1>
        <a:srgbClr val="FFFFFF"/>
      </a:lt1>
      <a:dk2>
        <a:srgbClr val="000000"/>
      </a:dk2>
      <a:lt2>
        <a:srgbClr val="D2D2D2"/>
      </a:lt2>
      <a:accent1>
        <a:srgbClr val="FF388C"/>
      </a:accent1>
      <a:accent2>
        <a:srgbClr val="E40059"/>
      </a:accent2>
      <a:accent3>
        <a:srgbClr val="AAAAAA"/>
      </a:accent3>
      <a:accent4>
        <a:srgbClr val="DADADA"/>
      </a:accent4>
      <a:accent5>
        <a:srgbClr val="FFAEC5"/>
      </a:accent5>
      <a:accent6>
        <a:srgbClr val="CF0050"/>
      </a:accent6>
      <a:hlink>
        <a:srgbClr val="17BBFD"/>
      </a:hlink>
      <a:folHlink>
        <a:srgbClr val="FF79C2"/>
      </a:folHlink>
    </a:clrScheme>
    <a:fontScheme name="Verv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50000"/>
          </a:spcBef>
          <a:spcAft>
            <a:spcPct val="0"/>
          </a:spcAft>
          <a:buClrTx/>
          <a:buSzTx/>
          <a:buFontTx/>
          <a:buAutoNum type="romanUcPeriod"/>
          <a:tabLst/>
          <a:defRPr kumimoji="0" lang="en-US" sz="2800" b="0" i="0" u="none" strike="noStrike" cap="none" normalizeH="0" baseline="0" smtClean="0">
            <a:ln>
              <a:noFill/>
            </a:ln>
            <a:solidFill>
              <a:schemeClr val="hlink"/>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50000"/>
          </a:spcBef>
          <a:spcAft>
            <a:spcPct val="0"/>
          </a:spcAft>
          <a:buClrTx/>
          <a:buSzTx/>
          <a:buFontTx/>
          <a:buAutoNum type="romanUcPeriod"/>
          <a:tabLst/>
          <a:defRPr kumimoji="0" lang="en-US" sz="2800" b="0" i="0" u="none" strike="noStrike" cap="none" normalizeH="0" baseline="0" smtClean="0">
            <a:ln>
              <a:noFill/>
            </a:ln>
            <a:solidFill>
              <a:schemeClr val="hlink"/>
            </a:solidFill>
            <a:effectLst/>
            <a:latin typeface="Times New Roman" pitchFamily="18" charset="0"/>
          </a:defRPr>
        </a:defPPr>
      </a:lstStyle>
    </a:lnDef>
  </a:objectDefaults>
  <a:extraClrSchemeLst>
    <a:extraClrScheme>
      <a:clrScheme name="Verve 1">
        <a:dk1>
          <a:srgbClr val="666666"/>
        </a:dk1>
        <a:lt1>
          <a:srgbClr val="FFFFFF"/>
        </a:lt1>
        <a:dk2>
          <a:srgbClr val="000000"/>
        </a:dk2>
        <a:lt2>
          <a:srgbClr val="D2D2D2"/>
        </a:lt2>
        <a:accent1>
          <a:srgbClr val="FF388C"/>
        </a:accent1>
        <a:accent2>
          <a:srgbClr val="E40059"/>
        </a:accent2>
        <a:accent3>
          <a:srgbClr val="AAAAAA"/>
        </a:accent3>
        <a:accent4>
          <a:srgbClr val="DADADA"/>
        </a:accent4>
        <a:accent5>
          <a:srgbClr val="FFAEC5"/>
        </a:accent5>
        <a:accent6>
          <a:srgbClr val="CF0050"/>
        </a:accent6>
        <a:hlink>
          <a:srgbClr val="17BBFD"/>
        </a:hlink>
        <a:folHlink>
          <a:srgbClr val="FF79C2"/>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Verve">
  <a:themeElements>
    <a:clrScheme name="3_Verve 1">
      <a:dk1>
        <a:srgbClr val="666666"/>
      </a:dk1>
      <a:lt1>
        <a:srgbClr val="FFFFFF"/>
      </a:lt1>
      <a:dk2>
        <a:srgbClr val="000000"/>
      </a:dk2>
      <a:lt2>
        <a:srgbClr val="D2D2D2"/>
      </a:lt2>
      <a:accent1>
        <a:srgbClr val="FF388C"/>
      </a:accent1>
      <a:accent2>
        <a:srgbClr val="E40059"/>
      </a:accent2>
      <a:accent3>
        <a:srgbClr val="AAAAAA"/>
      </a:accent3>
      <a:accent4>
        <a:srgbClr val="DADADA"/>
      </a:accent4>
      <a:accent5>
        <a:srgbClr val="FFAEC5"/>
      </a:accent5>
      <a:accent6>
        <a:srgbClr val="CF0050"/>
      </a:accent6>
      <a:hlink>
        <a:srgbClr val="17BBFD"/>
      </a:hlink>
      <a:folHlink>
        <a:srgbClr val="FF79C2"/>
      </a:folHlink>
    </a:clrScheme>
    <a:fontScheme name="3_Verv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50000"/>
          </a:spcBef>
          <a:spcAft>
            <a:spcPct val="0"/>
          </a:spcAft>
          <a:buClrTx/>
          <a:buSzTx/>
          <a:buFontTx/>
          <a:buAutoNum type="romanUcPeriod"/>
          <a:tabLst/>
          <a:defRPr kumimoji="0" lang="en-US" sz="2800" b="0" i="0" u="none" strike="noStrike" cap="none" normalizeH="0" baseline="0" smtClean="0">
            <a:ln>
              <a:noFill/>
            </a:ln>
            <a:solidFill>
              <a:schemeClr val="hlink"/>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50000"/>
          </a:spcBef>
          <a:spcAft>
            <a:spcPct val="0"/>
          </a:spcAft>
          <a:buClrTx/>
          <a:buSzTx/>
          <a:buFontTx/>
          <a:buAutoNum type="romanUcPeriod"/>
          <a:tabLst/>
          <a:defRPr kumimoji="0" lang="en-US" sz="2800" b="0" i="0" u="none" strike="noStrike" cap="none" normalizeH="0" baseline="0" smtClean="0">
            <a:ln>
              <a:noFill/>
            </a:ln>
            <a:solidFill>
              <a:schemeClr val="hlink"/>
            </a:solidFill>
            <a:effectLst/>
            <a:latin typeface="Times New Roman" pitchFamily="18" charset="0"/>
          </a:defRPr>
        </a:defPPr>
      </a:lstStyle>
    </a:lnDef>
  </a:objectDefaults>
  <a:extraClrSchemeLst>
    <a:extraClrScheme>
      <a:clrScheme name="3_Verve 1">
        <a:dk1>
          <a:srgbClr val="666666"/>
        </a:dk1>
        <a:lt1>
          <a:srgbClr val="FFFFFF"/>
        </a:lt1>
        <a:dk2>
          <a:srgbClr val="000000"/>
        </a:dk2>
        <a:lt2>
          <a:srgbClr val="D2D2D2"/>
        </a:lt2>
        <a:accent1>
          <a:srgbClr val="FF388C"/>
        </a:accent1>
        <a:accent2>
          <a:srgbClr val="E40059"/>
        </a:accent2>
        <a:accent3>
          <a:srgbClr val="AAAAAA"/>
        </a:accent3>
        <a:accent4>
          <a:srgbClr val="DADADA"/>
        </a:accent4>
        <a:accent5>
          <a:srgbClr val="FFAEC5"/>
        </a:accent5>
        <a:accent6>
          <a:srgbClr val="CF0050"/>
        </a:accent6>
        <a:hlink>
          <a:srgbClr val="17BBFD"/>
        </a:hlink>
        <a:folHlink>
          <a:srgbClr val="FF79C2"/>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1743</TotalTime>
  <Words>750</Words>
  <Application>Microsoft Office PowerPoint</Application>
  <PresentationFormat>On-screen Show (4:3)</PresentationFormat>
  <Paragraphs>82</Paragraphs>
  <Slides>10</Slides>
  <Notes>0</Notes>
  <HiddenSlides>0</HiddenSlides>
  <MMClips>0</MMClips>
  <ScaleCrop>false</ScaleCrop>
  <HeadingPairs>
    <vt:vector size="4" baseType="variant">
      <vt:variant>
        <vt:lpstr>Theme</vt:lpstr>
      </vt:variant>
      <vt:variant>
        <vt:i4>6</vt:i4>
      </vt:variant>
      <vt:variant>
        <vt:lpstr>Slide Titles</vt:lpstr>
      </vt:variant>
      <vt:variant>
        <vt:i4>10</vt:i4>
      </vt:variant>
    </vt:vector>
  </HeadingPairs>
  <TitlesOfParts>
    <vt:vector size="16" baseType="lpstr">
      <vt:lpstr>1_Verve</vt:lpstr>
      <vt:lpstr>6_Verve</vt:lpstr>
      <vt:lpstr>7_Verve</vt:lpstr>
      <vt:lpstr>8_Verve</vt:lpstr>
      <vt:lpstr>Verve</vt:lpstr>
      <vt:lpstr>3_Verve</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lEt'sgO!</dc:creator>
  <cp:lastModifiedBy>AnhTuan</cp:lastModifiedBy>
  <cp:revision>237</cp:revision>
  <dcterms:created xsi:type="dcterms:W3CDTF">2006-07-31T13:39:01Z</dcterms:created>
  <dcterms:modified xsi:type="dcterms:W3CDTF">2014-11-03T03:55:53Z</dcterms:modified>
</cp:coreProperties>
</file>